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tags/tag104.xml" ContentType="application/vnd.openxmlformats-officedocument.presentationml.tags+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Override PartName="/ppt/notesSlides/notesSlide74.xml" ContentType="application/vnd.openxmlformats-officedocument.presentationml.notesSlide+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notesSlides/notesSlide63.xml" ContentType="application/vnd.openxmlformats-officedocument.presentationml.notesSlide+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tags/tag63.xml" ContentType="application/vnd.openxmlformats-officedocument.presentationml.tags+xml"/>
  <Override PartName="/ppt/tags/tag74.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tags/tag109.xml" ContentType="application/vnd.openxmlformats-officedocument.presentationml.tags+xml"/>
  <Override PartName="/ppt/slides/slide99.xml" ContentType="application/vnd.openxmlformats-officedocument.presentationml.slide+xml"/>
  <Override PartName="/ppt/notesSlides/notesSlide7.xml" ContentType="application/vnd.openxmlformats-officedocument.presentationml.notesSlide+xml"/>
  <Override PartName="/ppt/tags/tag41.xml" ContentType="application/vnd.openxmlformats-officedocument.presentationml.tags+xml"/>
  <Override PartName="/ppt/slides/slide77.xml" ContentType="application/vnd.openxmlformats-officedocument.presentationml.slide+xml"/>
  <Override PartName="/ppt/slides/slide88.xml" ContentType="application/vnd.openxmlformats-officedocument.presentationml.slid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tags/tag112.xml" ContentType="application/vnd.openxmlformats-officedocument.presentationml.tags+xml"/>
  <Override PartName="/ppt/slides/slide55.xml" ContentType="application/vnd.openxmlformats-officedocument.presentationml.slide+xml"/>
  <Override PartName="/ppt/theme/theme2.xml" ContentType="application/vnd.openxmlformats-officedocument.theme+xml"/>
  <Override PartName="/ppt/tags/tag5.xml" ContentType="application/vnd.openxmlformats-officedocument.presentationml.tags+xml"/>
  <Override PartName="/ppt/notesSlides/notesSlide57.xml" ContentType="application/vnd.openxmlformats-officedocument.presentationml.notesSlide+xml"/>
  <Override PartName="/ppt/tags/tag79.xml" ContentType="application/vnd.openxmlformats-officedocument.presentationml.tags+xml"/>
  <Override PartName="/ppt/tags/tag101.xml" ContentType="application/vnd.openxmlformats-officedocument.presentationml.tags+xml"/>
  <Override PartName="/ppt/notesSlides/notesSlide102.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tags/tag68.xml" ContentType="application/vnd.openxmlformats-officedocument.presentationml.tags+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tags/tag57.xml" ContentType="application/vnd.openxmlformats-officedocument.presentationml.tags+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tags/tag35.xml" ContentType="application/vnd.openxmlformats-officedocument.presentationml.tags+xml"/>
  <Override PartName="/ppt/tags/tag46.xml" ContentType="application/vnd.openxmlformats-officedocument.presentationml.tags+xml"/>
  <Override PartName="/ppt/notesSlides/notesSlide60.xml" ContentType="application/vnd.openxmlformats-officedocument.presentationml.notesSlide+xml"/>
  <Override PartName="/ppt/tags/tag82.xml" ContentType="application/vnd.openxmlformats-officedocument.presentationml.tags+xml"/>
  <Override PartName="/ppt/tags/tag93.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slides/slide108.xml" ContentType="application/vnd.openxmlformats-officedocument.presentationml.slide+xml"/>
  <Override PartName="/ppt/tags/tag13.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ppt/tags/tag106.xml" ContentType="application/vnd.openxmlformats-officedocument.presentationml.tags+xml"/>
  <Override PartName="/ppt/notesSlides/notesSlide107.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tags/tag98.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tags/tag87.xml" ContentType="application/vnd.openxmlformats-officedocument.presentationml.tags+xml"/>
  <Override PartName="/ppt/notesSlides/notesSlide110.xml" ContentType="application/vnd.openxmlformats-officedocument.presentationml.notesSlide+xml"/>
  <Override PartName="/ppt/slides/slide41.xml" ContentType="application/vnd.openxmlformats-officedocument.presentationml.slide+xml"/>
  <Override PartName="/ppt/tags/tag29.xml" ContentType="application/vnd.openxmlformats-officedocument.presentationml.tags+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tags/tag76.xml" ContentType="application/vnd.openxmlformats-officedocument.presentationml.tags+xml"/>
  <Override PartName="/ppt/notesSlides/notesSlide90.xml" ContentType="application/vnd.openxmlformats-officedocument.presentationml.notesSlide+xml"/>
  <Override PartName="/ppt/slides/slide30.xml" ContentType="application/vnd.openxmlformats-officedocument.presentationml.slide+xml"/>
  <Override PartName="/ppt/tags/tag18.xml" ContentType="application/vnd.openxmlformats-officedocument.presentationml.tags+xml"/>
  <Override PartName="/ppt/notesSlides/notesSlide32.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tags/tag43.xml" ContentType="application/vnd.openxmlformats-officedocument.presentationml.tags+xml"/>
  <Override PartName="/ppt/tags/tag90.xml" ContentType="application/vnd.openxmlformats-officedocument.presentationml.tags+xml"/>
  <Override PartName="/ppt/slides/slide79.xml" ContentType="application/vnd.openxmlformats-officedocument.presentationml.slide+xml"/>
  <Override PartName="/ppt/notesSlides/notesSlide10.xml" ContentType="application/vnd.openxmlformats-officedocument.presentationml.notesSlide+xml"/>
  <Override PartName="/ppt/tags/tag32.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57.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notesSlides/notesSlide59.xml" ContentType="application/vnd.openxmlformats-officedocument.presentationml.notesSlide+xml"/>
  <Override PartName="/ppt/tags/tag103.xml" ContentType="application/vnd.openxmlformats-officedocument.presentationml.tags+xml"/>
  <Override PartName="/ppt/notesSlides/notesSlide104.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tags/tag59.xml" ContentType="application/vnd.openxmlformats-officedocument.presentationml.tags+xml"/>
  <Override PartName="/ppt/notesSlides/notesSlide84.xml" ContentType="application/vnd.openxmlformats-officedocument.presentationml.notesSlid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tags/tag37.xml" ContentType="application/vnd.openxmlformats-officedocument.presentationml.tags+xml"/>
  <Override PartName="/ppt/tags/tag48.xml" ContentType="application/vnd.openxmlformats-officedocument.presentationml.tags+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tags/tag84.xml" ContentType="application/vnd.openxmlformats-officedocument.presentationml.tags+xml"/>
  <Override PartName="/ppt/tags/tag95.xml" ContentType="application/vnd.openxmlformats-officedocument.presentationml.tags+xml"/>
  <Override PartName="/ppt/slideLayouts/slideLayout12.xml" ContentType="application/vnd.openxmlformats-officedocument.presentationml.slideLayout+xml"/>
  <Override PartName="/ppt/tags/tag26.xml" ContentType="application/vnd.openxmlformats-officedocument.presentationml.tags+xml"/>
  <Override PartName="/ppt/notesSlides/notesSlide51.xml" ContentType="application/vnd.openxmlformats-officedocument.presentationml.notesSlide+xml"/>
  <Override PartName="/ppt/tags/tag73.xml" ContentType="application/vnd.openxmlformats-officedocument.presentationml.tags+xml"/>
  <Default Extension="tiff" ContentType="image/tiff"/>
  <Override PartName="/ppt/notesSlides/notesSlide11.xml" ContentType="application/vnd.openxmlformats-officedocument.presentationml.notesSlide+xml"/>
  <Override PartName="/ppt/tags/tag15.xml" ContentType="application/vnd.openxmlformats-officedocument.presentationml.tags+xml"/>
  <Override PartName="/ppt/tags/tag33.xml" ContentType="application/vnd.openxmlformats-officedocument.presentationml.tags+xml"/>
  <Override PartName="/ppt/notesSlides/notesSlide40.xml" ContentType="application/vnd.openxmlformats-officedocument.presentationml.notesSlide+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slides/slide98.xml" ContentType="application/vnd.openxmlformats-officedocument.presentationml.slide+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notesSlides/notesSlide109.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tags/tag11.xml" ContentType="application/vnd.openxmlformats-officedocument.presentationml.tags+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67.xml" ContentType="application/vnd.openxmlformats-officedocument.presentationml.notesSlide+xml"/>
  <Override PartName="/ppt/tags/tag89.xml" ContentType="application/vnd.openxmlformats-officedocument.presentationml.tags+xml"/>
  <Override PartName="/ppt/tags/tag111.xml" ContentType="application/vnd.openxmlformats-officedocument.presentationml.tags+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tags/tag78.xml" ContentType="application/vnd.openxmlformats-officedocument.presentationml.tags+xml"/>
  <Override PartName="/ppt/notesSlides/notesSlide92.xml" ContentType="application/vnd.openxmlformats-officedocument.presentationml.notesSlide+xml"/>
  <Override PartName="/ppt/tags/tag100.xml" ContentType="application/vnd.openxmlformats-officedocument.presentationml.tags+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tags/tag45.xml" ContentType="application/vnd.openxmlformats-officedocument.presentationml.tags+xml"/>
  <Override PartName="/ppt/notesSlides/notesSlide70.xml" ContentType="application/vnd.openxmlformats-officedocument.presentationml.notesSlide+xml"/>
  <Override PartName="/ppt/tags/tag92.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notesSlides/notesSlide106.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9.xml" ContentType="application/vnd.openxmlformats-officedocument.presentationml.tags+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tags/tag86.xml" ContentType="application/vnd.openxmlformats-officedocument.presentationml.tags+xml"/>
  <Override PartName="/ppt/tags/tag97.xml" ContentType="application/vnd.openxmlformats-officedocument.presentationml.tags+xml"/>
  <Override PartName="/ppt/slides/slide51.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notesSlides/notesSlide53.xml" ContentType="application/vnd.openxmlformats-officedocument.presentationml.notesSlide+xml"/>
  <Override PartName="/ppt/tags/tag75.xml" ContentType="application/vnd.openxmlformats-officedocument.presentationml.tags+xml"/>
  <Override PartName="/ppt/slides/slide40.xml" ContentType="application/vnd.openxmlformats-officedocument.presentationml.slide+xml"/>
  <Override PartName="/ppt/tags/tag17.xml" ContentType="application/vnd.openxmlformats-officedocument.presentationml.tags+xml"/>
  <Override PartName="/ppt/notesSlides/notesSlide42.xml" ContentType="application/vnd.openxmlformats-officedocument.presentationml.notesSlide+xml"/>
  <Override PartName="/ppt/tags/tag64.xml" ContentType="application/vnd.openxmlformats-officedocument.presentationml.tags+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tags/tag53.xml" ContentType="application/vnd.openxmlformats-officedocument.presentationml.tags+xml"/>
  <Override PartName="/ppt/slides/slide89.xml" ContentType="application/vnd.openxmlformats-officedocument.presentationml.slide+xml"/>
  <Override PartName="/ppt/tags/tag31.xml" ContentType="application/vnd.openxmlformats-officedocument.presentationml.tags+xml"/>
  <Override PartName="/ppt/tags/tag42.xml" ContentType="application/vnd.openxmlformats-officedocument.presentationml.tags+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theme/theme3.xml" ContentType="application/vnd.openxmlformats-officedocument.them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tags/tag102.xml" ContentType="application/vnd.openxmlformats-officedocument.presentationml.tags+xml"/>
  <Override PartName="/ppt/notesSlides/notesSlide103.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tags/tag47.xml" ContentType="application/vnd.openxmlformats-officedocument.presentationml.tags+xml"/>
  <Override PartName="/ppt/notesSlides/notesSlide72.xml" ContentType="application/vnd.openxmlformats-officedocument.presentationml.notesSlide+xml"/>
  <Override PartName="/ppt/tags/tag94.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36.xml" ContentType="application/vnd.openxmlformats-officedocument.presentationml.tags+xml"/>
  <Override PartName="/ppt/notesSlides/notesSlide61.xml" ContentType="application/vnd.openxmlformats-officedocument.presentationml.notesSlide+xml"/>
  <Override PartName="/ppt/tags/tag83.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notesSlides/notesSlide50.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slides/slide109.xml" ContentType="application/vnd.openxmlformats-officedocument.presentationml.slide+xml"/>
  <Override PartName="/ppt/tags/tag50.xml" ContentType="application/vnd.openxmlformats-officedocument.presentationml.tags+xml"/>
  <Override PartName="/ppt/tags/tag107.xml" ContentType="application/vnd.openxmlformats-officedocument.presentationml.tags+xml"/>
  <Override PartName="/ppt/notesSlides/notesSlide108.xml" ContentType="application/vnd.openxmlformats-officedocument.presentationml.notesSlide+xml"/>
  <Override PartName="/ppt/slides/slide97.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tags/tag99.xml" ContentType="application/vnd.openxmlformats-officedocument.presentationml.tags+xml"/>
  <Override PartName="/ppt/tags/tag110.xml" ContentType="application/vnd.openxmlformats-officedocument.presentationml.tags+xml"/>
  <Override PartName="/ppt/slides/slide53.xml" ContentType="application/vnd.openxmlformats-officedocument.presentationml.slide+xml"/>
  <Default Extension="jpeg" ContentType="image/jpeg"/>
  <Override PartName="/ppt/tags/tag3.xml" ContentType="application/vnd.openxmlformats-officedocument.presentationml.tags+xml"/>
  <Override PartName="/ppt/notesSlides/notesSlide55.xml" ContentType="application/vnd.openxmlformats-officedocument.presentationml.notesSlide+xml"/>
  <Override PartName="/ppt/tags/tag77.xml" ContentType="application/vnd.openxmlformats-officedocument.presentationml.tags+xml"/>
  <Override PartName="/ppt/tags/tag88.xml" ContentType="application/vnd.openxmlformats-officedocument.presentationml.tags+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31.xml" ContentType="application/vnd.openxmlformats-officedocument.presentationml.slide+xml"/>
  <Override PartName="/ppt/slides/slide42.xml" ContentType="application/vnd.openxmlformats-officedocument.presentationml.slide+xml"/>
  <Override PartName="/ppt/tags/tag19.xml" ContentType="application/vnd.openxmlformats-officedocument.presentationml.tags+xml"/>
  <Override PartName="/ppt/notesSlides/notesSlide44.xml" ContentType="application/vnd.openxmlformats-officedocument.presentationml.notesSlide+xml"/>
  <Override PartName="/ppt/tags/tag66.xml" ContentType="application/vnd.openxmlformats-officedocument.presentationml.tags+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tags/tag55.xml" ContentType="application/vnd.openxmlformats-officedocument.presentationml.tags+xml"/>
  <Override PartName="/ppt/notesSlides/notesSlide8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4"/>
  </p:notesMasterIdLst>
  <p:handoutMasterIdLst>
    <p:handoutMasterId r:id="rId115"/>
  </p:handoutMasterIdLst>
  <p:sldIdLst>
    <p:sldId id="277" r:id="rId2"/>
    <p:sldId id="690" r:id="rId3"/>
    <p:sldId id="691" r:id="rId4"/>
    <p:sldId id="692" r:id="rId5"/>
    <p:sldId id="693" r:id="rId6"/>
    <p:sldId id="694" r:id="rId7"/>
    <p:sldId id="695" r:id="rId8"/>
    <p:sldId id="696" r:id="rId9"/>
    <p:sldId id="697" r:id="rId10"/>
    <p:sldId id="698" r:id="rId11"/>
    <p:sldId id="699" r:id="rId12"/>
    <p:sldId id="700" r:id="rId13"/>
    <p:sldId id="701" r:id="rId14"/>
    <p:sldId id="792" r:id="rId15"/>
    <p:sldId id="702" r:id="rId16"/>
    <p:sldId id="703" r:id="rId17"/>
    <p:sldId id="704" r:id="rId18"/>
    <p:sldId id="674" r:id="rId19"/>
    <p:sldId id="689" r:id="rId20"/>
    <p:sldId id="705" r:id="rId21"/>
    <p:sldId id="706" r:id="rId22"/>
    <p:sldId id="707" r:id="rId23"/>
    <p:sldId id="791" r:id="rId24"/>
    <p:sldId id="708" r:id="rId25"/>
    <p:sldId id="709" r:id="rId26"/>
    <p:sldId id="710" r:id="rId27"/>
    <p:sldId id="711" r:id="rId28"/>
    <p:sldId id="712" r:id="rId29"/>
    <p:sldId id="713" r:id="rId30"/>
    <p:sldId id="714" r:id="rId31"/>
    <p:sldId id="715" r:id="rId32"/>
    <p:sldId id="716" r:id="rId33"/>
    <p:sldId id="717" r:id="rId34"/>
    <p:sldId id="718" r:id="rId35"/>
    <p:sldId id="719" r:id="rId36"/>
    <p:sldId id="720" r:id="rId37"/>
    <p:sldId id="721" r:id="rId38"/>
    <p:sldId id="722" r:id="rId39"/>
    <p:sldId id="723" r:id="rId40"/>
    <p:sldId id="724" r:id="rId41"/>
    <p:sldId id="725" r:id="rId42"/>
    <p:sldId id="726" r:id="rId43"/>
    <p:sldId id="727" r:id="rId44"/>
    <p:sldId id="728" r:id="rId45"/>
    <p:sldId id="729" r:id="rId46"/>
    <p:sldId id="730" r:id="rId47"/>
    <p:sldId id="731" r:id="rId48"/>
    <p:sldId id="732" r:id="rId49"/>
    <p:sldId id="733" r:id="rId50"/>
    <p:sldId id="734" r:id="rId51"/>
    <p:sldId id="735" r:id="rId52"/>
    <p:sldId id="736" r:id="rId53"/>
    <p:sldId id="737" r:id="rId54"/>
    <p:sldId id="738" r:id="rId55"/>
    <p:sldId id="739" r:id="rId56"/>
    <p:sldId id="740" r:id="rId57"/>
    <p:sldId id="741" r:id="rId58"/>
    <p:sldId id="742" r:id="rId59"/>
    <p:sldId id="743" r:id="rId60"/>
    <p:sldId id="744" r:id="rId61"/>
    <p:sldId id="672" r:id="rId62"/>
    <p:sldId id="673" r:id="rId63"/>
    <p:sldId id="746" r:id="rId64"/>
    <p:sldId id="747" r:id="rId65"/>
    <p:sldId id="748" r:id="rId66"/>
    <p:sldId id="749" r:id="rId67"/>
    <p:sldId id="750" r:id="rId68"/>
    <p:sldId id="751" r:id="rId69"/>
    <p:sldId id="752" r:id="rId70"/>
    <p:sldId id="753" r:id="rId71"/>
    <p:sldId id="754" r:id="rId72"/>
    <p:sldId id="793" r:id="rId73"/>
    <p:sldId id="755" r:id="rId74"/>
    <p:sldId id="756" r:id="rId75"/>
    <p:sldId id="757" r:id="rId76"/>
    <p:sldId id="758" r:id="rId77"/>
    <p:sldId id="759" r:id="rId78"/>
    <p:sldId id="760" r:id="rId79"/>
    <p:sldId id="761" r:id="rId80"/>
    <p:sldId id="762" r:id="rId81"/>
    <p:sldId id="763" r:id="rId82"/>
    <p:sldId id="764" r:id="rId83"/>
    <p:sldId id="765" r:id="rId84"/>
    <p:sldId id="766" r:id="rId85"/>
    <p:sldId id="767" r:id="rId86"/>
    <p:sldId id="768" r:id="rId87"/>
    <p:sldId id="794" r:id="rId88"/>
    <p:sldId id="769" r:id="rId89"/>
    <p:sldId id="770" r:id="rId90"/>
    <p:sldId id="771" r:id="rId91"/>
    <p:sldId id="772" r:id="rId92"/>
    <p:sldId id="795" r:id="rId93"/>
    <p:sldId id="773" r:id="rId94"/>
    <p:sldId id="796" r:id="rId95"/>
    <p:sldId id="774" r:id="rId96"/>
    <p:sldId id="775" r:id="rId97"/>
    <p:sldId id="776" r:id="rId98"/>
    <p:sldId id="777" r:id="rId99"/>
    <p:sldId id="778" r:id="rId100"/>
    <p:sldId id="779" r:id="rId101"/>
    <p:sldId id="780" r:id="rId102"/>
    <p:sldId id="781" r:id="rId103"/>
    <p:sldId id="782" r:id="rId104"/>
    <p:sldId id="783" r:id="rId105"/>
    <p:sldId id="784" r:id="rId106"/>
    <p:sldId id="785" r:id="rId107"/>
    <p:sldId id="786" r:id="rId108"/>
    <p:sldId id="787" r:id="rId109"/>
    <p:sldId id="788" r:id="rId110"/>
    <p:sldId id="790" r:id="rId111"/>
    <p:sldId id="789" r:id="rId112"/>
    <p:sldId id="346" r:id="rId113"/>
  </p:sldIdLst>
  <p:sldSz cx="9144000" cy="6858000" type="screen4x3"/>
  <p:notesSz cx="7010400" cy="929640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PMI-HSI CPIA Introduction" id="{34CF394E-87B1-4CB2-9F58-CC97B6AE89BC}">
          <p14:sldIdLst>
            <p14:sldId id="277"/>
            <p14:sldId id="690"/>
            <p14:sldId id="691"/>
            <p14:sldId id="692"/>
            <p14:sldId id="693"/>
            <p14:sldId id="694"/>
            <p14:sldId id="695"/>
            <p14:sldId id="696"/>
            <p14:sldId id="697"/>
            <p14:sldId id="698"/>
            <p14:sldId id="699"/>
            <p14:sldId id="700"/>
            <p14:sldId id="701"/>
            <p14:sldId id="792"/>
            <p14:sldId id="702"/>
            <p14:sldId id="703"/>
            <p14:sldId id="704"/>
          </p14:sldIdLst>
        </p14:section>
        <p14:section name="CPIA Questions Part 1" id="{064F7FA6-8565-40EE-84A6-0E36804D6F77}">
          <p14:sldIdLst>
            <p14:sldId id="674"/>
            <p14:sldId id="689"/>
            <p14:sldId id="705"/>
            <p14:sldId id="706"/>
            <p14:sldId id="707"/>
            <p14:sldId id="791"/>
            <p14:sldId id="708"/>
            <p14:sldId id="709"/>
            <p14:sldId id="710"/>
            <p14:sldId id="711"/>
            <p14:sldId id="712"/>
            <p14:sldId id="713"/>
            <p14:sldId id="714"/>
            <p14:sldId id="715"/>
            <p14:sldId id="716"/>
            <p14:sldId id="717"/>
            <p14:sldId id="718"/>
            <p14:sldId id="719"/>
            <p14:sldId id="720"/>
            <p14:sldId id="721"/>
            <p14:sldId id="722"/>
            <p14:sldId id="723"/>
            <p14:sldId id="724"/>
            <p14:sldId id="725"/>
            <p14:sldId id="726"/>
            <p14:sldId id="727"/>
            <p14:sldId id="728"/>
            <p14:sldId id="729"/>
            <p14:sldId id="730"/>
            <p14:sldId id="731"/>
            <p14:sldId id="732"/>
            <p14:sldId id="733"/>
            <p14:sldId id="734"/>
            <p14:sldId id="735"/>
            <p14:sldId id="736"/>
            <p14:sldId id="737"/>
            <p14:sldId id="738"/>
            <p14:sldId id="739"/>
            <p14:sldId id="740"/>
            <p14:sldId id="741"/>
            <p14:sldId id="742"/>
            <p14:sldId id="743"/>
            <p14:sldId id="744"/>
          </p14:sldIdLst>
        </p14:section>
        <p14:section name="CPIA Questions Part 2" id="{733756F3-0CC2-4600-B98A-1CEC91EF8168}">
          <p14:sldIdLst>
            <p14:sldId id="672"/>
            <p14:sldId id="673"/>
            <p14:sldId id="746"/>
            <p14:sldId id="747"/>
            <p14:sldId id="748"/>
            <p14:sldId id="749"/>
            <p14:sldId id="750"/>
            <p14:sldId id="751"/>
            <p14:sldId id="752"/>
            <p14:sldId id="753"/>
            <p14:sldId id="754"/>
            <p14:sldId id="793"/>
            <p14:sldId id="755"/>
            <p14:sldId id="756"/>
            <p14:sldId id="757"/>
            <p14:sldId id="758"/>
            <p14:sldId id="759"/>
            <p14:sldId id="760"/>
            <p14:sldId id="761"/>
            <p14:sldId id="762"/>
            <p14:sldId id="763"/>
            <p14:sldId id="764"/>
            <p14:sldId id="765"/>
            <p14:sldId id="766"/>
            <p14:sldId id="767"/>
            <p14:sldId id="768"/>
            <p14:sldId id="794"/>
            <p14:sldId id="769"/>
            <p14:sldId id="770"/>
            <p14:sldId id="771"/>
            <p14:sldId id="772"/>
            <p14:sldId id="795"/>
            <p14:sldId id="773"/>
            <p14:sldId id="796"/>
            <p14:sldId id="774"/>
            <p14:sldId id="775"/>
            <p14:sldId id="776"/>
            <p14:sldId id="777"/>
            <p14:sldId id="778"/>
            <p14:sldId id="779"/>
            <p14:sldId id="780"/>
            <p14:sldId id="781"/>
            <p14:sldId id="782"/>
            <p14:sldId id="783"/>
            <p14:sldId id="784"/>
            <p14:sldId id="785"/>
            <p14:sldId id="786"/>
            <p14:sldId id="787"/>
            <p14:sldId id="788"/>
            <p14:sldId id="790"/>
            <p14:sldId id="789"/>
          </p14:sldIdLst>
        </p14:section>
        <p14:section name="Completion of self-assessment" id="{78664A09-DB2B-4BC1-B2EC-F7812AEB3519}">
          <p14:sldIdLst>
            <p14:sldId id="34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e Lynch" initials="J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683A7"/>
    <a:srgbClr val="007AC2"/>
    <a:srgbClr val="F49484"/>
    <a:srgbClr val="F0654E"/>
    <a:srgbClr val="BEE395"/>
    <a:srgbClr val="D0EBB3"/>
    <a:srgbClr val="0065BD"/>
    <a:srgbClr val="FFFFFF"/>
    <a:srgbClr val="00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12" autoAdjust="0"/>
    <p:restoredTop sz="86894" autoAdjust="0"/>
  </p:normalViewPr>
  <p:slideViewPr>
    <p:cSldViewPr>
      <p:cViewPr varScale="1">
        <p:scale>
          <a:sx n="57" d="100"/>
          <a:sy n="57" d="100"/>
        </p:scale>
        <p:origin x="-124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D436D12-E37C-0D45-8245-09FC94EE7FD8}" type="datetimeFigureOut">
              <a:rPr lang="en-US"/>
              <a:pPr/>
              <a:t>9/20/2016</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C8DFF92-5DBC-C24E-95B9-8CD2BFB38B5D}" type="slidenum">
              <a:rPr/>
              <a:pPr/>
              <a:t>‹Nº›</a:t>
            </a:fld>
            <a:endParaRPr lang="en-US" dirty="0"/>
          </a:p>
        </p:txBody>
      </p:sp>
    </p:spTree>
    <p:extLst>
      <p:ext uri="{BB962C8B-B14F-4D97-AF65-F5344CB8AC3E}">
        <p14:creationId xmlns="" xmlns:p14="http://schemas.microsoft.com/office/powerpoint/2010/main" val="2620132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5983A96-50DB-453F-9711-41D88F362927}" type="datetimeFigureOut">
              <a:rPr lang="en-US" smtClean="0"/>
              <a:pPr/>
              <a:t>9/20/2016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80DE374-9170-4238-9387-1C4AD59CEF1A}" type="slidenum">
              <a:rPr lang="en-US" smtClean="0"/>
              <a:pPr/>
              <a:t>‹Nº›</a:t>
            </a:fld>
            <a:endParaRPr lang="en-US" dirty="0"/>
          </a:p>
        </p:txBody>
      </p:sp>
    </p:spTree>
    <p:extLst>
      <p:ext uri="{BB962C8B-B14F-4D97-AF65-F5344CB8AC3E}">
        <p14:creationId xmlns="" xmlns:p14="http://schemas.microsoft.com/office/powerpoint/2010/main" val="1737231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00.xml.rels><?xml version="1.0" encoding="UTF-8" standalone="yes"?>
<Relationships xmlns="http://schemas.openxmlformats.org/package/2006/relationships"><Relationship Id="rId3" Type="http://schemas.openxmlformats.org/officeDocument/2006/relationships/slide" Target="../slides/slide100.xml"/><Relationship Id="rId2" Type="http://schemas.openxmlformats.org/officeDocument/2006/relationships/notesMaster" Target="../notesMasters/notesMaster1.xml"/><Relationship Id="rId1" Type="http://schemas.openxmlformats.org/officeDocument/2006/relationships/tags" Target="../tags/tag100.xml"/></Relationships>
</file>

<file path=ppt/notesSlides/_rels/notesSlide101.xml.rels><?xml version="1.0" encoding="UTF-8" standalone="yes"?>
<Relationships xmlns="http://schemas.openxmlformats.org/package/2006/relationships"><Relationship Id="rId3" Type="http://schemas.openxmlformats.org/officeDocument/2006/relationships/slide" Target="../slides/slide101.xml"/><Relationship Id="rId2" Type="http://schemas.openxmlformats.org/officeDocument/2006/relationships/notesMaster" Target="../notesMasters/notesMaster1.xml"/><Relationship Id="rId1" Type="http://schemas.openxmlformats.org/officeDocument/2006/relationships/tags" Target="../tags/tag101.xml"/></Relationships>
</file>

<file path=ppt/notesSlides/_rels/notesSlide102.xml.rels><?xml version="1.0" encoding="UTF-8" standalone="yes"?>
<Relationships xmlns="http://schemas.openxmlformats.org/package/2006/relationships"><Relationship Id="rId3" Type="http://schemas.openxmlformats.org/officeDocument/2006/relationships/slide" Target="../slides/slide102.xml"/><Relationship Id="rId2" Type="http://schemas.openxmlformats.org/officeDocument/2006/relationships/notesMaster" Target="../notesMasters/notesMaster1.xml"/><Relationship Id="rId1" Type="http://schemas.openxmlformats.org/officeDocument/2006/relationships/tags" Target="../tags/tag102.xml"/></Relationships>
</file>

<file path=ppt/notesSlides/_rels/notesSlide103.xml.rels><?xml version="1.0" encoding="UTF-8" standalone="yes"?>
<Relationships xmlns="http://schemas.openxmlformats.org/package/2006/relationships"><Relationship Id="rId3" Type="http://schemas.openxmlformats.org/officeDocument/2006/relationships/slide" Target="../slides/slide103.xml"/><Relationship Id="rId2" Type="http://schemas.openxmlformats.org/officeDocument/2006/relationships/notesMaster" Target="../notesMasters/notesMaster1.xml"/><Relationship Id="rId1" Type="http://schemas.openxmlformats.org/officeDocument/2006/relationships/tags" Target="../tags/tag103.xml"/></Relationships>
</file>

<file path=ppt/notesSlides/_rels/notesSlide104.xml.rels><?xml version="1.0" encoding="UTF-8" standalone="yes"?>
<Relationships xmlns="http://schemas.openxmlformats.org/package/2006/relationships"><Relationship Id="rId3" Type="http://schemas.openxmlformats.org/officeDocument/2006/relationships/slide" Target="../slides/slide104.xml"/><Relationship Id="rId2" Type="http://schemas.openxmlformats.org/officeDocument/2006/relationships/notesMaster" Target="../notesMasters/notesMaster1.xml"/><Relationship Id="rId1" Type="http://schemas.openxmlformats.org/officeDocument/2006/relationships/tags" Target="../tags/tag104.xml"/></Relationships>
</file>

<file path=ppt/notesSlides/_rels/notesSlide105.xml.rels><?xml version="1.0" encoding="UTF-8" standalone="yes"?>
<Relationships xmlns="http://schemas.openxmlformats.org/package/2006/relationships"><Relationship Id="rId3" Type="http://schemas.openxmlformats.org/officeDocument/2006/relationships/slide" Target="../slides/slide105.xml"/><Relationship Id="rId2" Type="http://schemas.openxmlformats.org/officeDocument/2006/relationships/notesMaster" Target="../notesMasters/notesMaster1.xml"/><Relationship Id="rId1" Type="http://schemas.openxmlformats.org/officeDocument/2006/relationships/tags" Target="../tags/tag105.xml"/></Relationships>
</file>

<file path=ppt/notesSlides/_rels/notesSlide106.xml.rels><?xml version="1.0" encoding="UTF-8" standalone="yes"?>
<Relationships xmlns="http://schemas.openxmlformats.org/package/2006/relationships"><Relationship Id="rId3" Type="http://schemas.openxmlformats.org/officeDocument/2006/relationships/slide" Target="../slides/slide106.xml"/><Relationship Id="rId2" Type="http://schemas.openxmlformats.org/officeDocument/2006/relationships/notesMaster" Target="../notesMasters/notesMaster1.xml"/><Relationship Id="rId1" Type="http://schemas.openxmlformats.org/officeDocument/2006/relationships/tags" Target="../tags/tag106.xml"/></Relationships>
</file>

<file path=ppt/notesSlides/_rels/notesSlide107.xml.rels><?xml version="1.0" encoding="UTF-8" standalone="yes"?>
<Relationships xmlns="http://schemas.openxmlformats.org/package/2006/relationships"><Relationship Id="rId3" Type="http://schemas.openxmlformats.org/officeDocument/2006/relationships/slide" Target="../slides/slide107.xml"/><Relationship Id="rId2" Type="http://schemas.openxmlformats.org/officeDocument/2006/relationships/notesMaster" Target="../notesMasters/notesMaster1.xml"/><Relationship Id="rId1" Type="http://schemas.openxmlformats.org/officeDocument/2006/relationships/tags" Target="../tags/tag107.xml"/></Relationships>
</file>

<file path=ppt/notesSlides/_rels/notesSlide108.xml.rels><?xml version="1.0" encoding="UTF-8" standalone="yes"?>
<Relationships xmlns="http://schemas.openxmlformats.org/package/2006/relationships"><Relationship Id="rId3" Type="http://schemas.openxmlformats.org/officeDocument/2006/relationships/slide" Target="../slides/slide108.xml"/><Relationship Id="rId2" Type="http://schemas.openxmlformats.org/officeDocument/2006/relationships/notesMaster" Target="../notesMasters/notesMaster1.xml"/><Relationship Id="rId1" Type="http://schemas.openxmlformats.org/officeDocument/2006/relationships/tags" Target="../tags/tag108.xml"/></Relationships>
</file>

<file path=ppt/notesSlides/_rels/notesSlide109.xml.rels><?xml version="1.0" encoding="UTF-8" standalone="yes"?>
<Relationships xmlns="http://schemas.openxmlformats.org/package/2006/relationships"><Relationship Id="rId3" Type="http://schemas.openxmlformats.org/officeDocument/2006/relationships/slide" Target="../slides/slide109.xml"/><Relationship Id="rId2" Type="http://schemas.openxmlformats.org/officeDocument/2006/relationships/notesMaster" Target="../notesMasters/notesMaster1.xml"/><Relationship Id="rId1" Type="http://schemas.openxmlformats.org/officeDocument/2006/relationships/tags" Target="../tags/tag109.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10.xml.rels><?xml version="1.0" encoding="UTF-8" standalone="yes"?>
<Relationships xmlns="http://schemas.openxmlformats.org/package/2006/relationships"><Relationship Id="rId3" Type="http://schemas.openxmlformats.org/officeDocument/2006/relationships/slide" Target="../slides/slide110.xml"/><Relationship Id="rId2" Type="http://schemas.openxmlformats.org/officeDocument/2006/relationships/notesMaster" Target="../notesMasters/notesMaster1.xml"/><Relationship Id="rId1" Type="http://schemas.openxmlformats.org/officeDocument/2006/relationships/tags" Target="../tags/tag110.xml"/></Relationships>
</file>

<file path=ppt/notesSlides/_rels/notesSlide111.xml.rels><?xml version="1.0" encoding="UTF-8" standalone="yes"?>
<Relationships xmlns="http://schemas.openxmlformats.org/package/2006/relationships"><Relationship Id="rId3" Type="http://schemas.openxmlformats.org/officeDocument/2006/relationships/slide" Target="../slides/slide111.xml"/><Relationship Id="rId2" Type="http://schemas.openxmlformats.org/officeDocument/2006/relationships/notesMaster" Target="../notesMasters/notesMaster1.xml"/><Relationship Id="rId1" Type="http://schemas.openxmlformats.org/officeDocument/2006/relationships/tags" Target="../tags/tag111.xml"/></Relationships>
</file>

<file path=ppt/notesSlides/_rels/notesSlide112.xml.rels><?xml version="1.0" encoding="UTF-8" standalone="yes"?>
<Relationships xmlns="http://schemas.openxmlformats.org/package/2006/relationships"><Relationship Id="rId3" Type="http://schemas.openxmlformats.org/officeDocument/2006/relationships/slide" Target="../slides/slide112.xml"/><Relationship Id="rId2" Type="http://schemas.openxmlformats.org/officeDocument/2006/relationships/notesMaster" Target="../notesMasters/notesMaster1.xml"/><Relationship Id="rId1" Type="http://schemas.openxmlformats.org/officeDocument/2006/relationships/tags" Target="../tags/tag112.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28.xml"/></Relationships>
</file>

<file path=ppt/notesSlides/_rels/notesSlide2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30.xml"/></Relationships>
</file>

<file path=ppt/notesSlides/_rels/notesSlide31.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32.xml.rels><?xml version="1.0" encoding="UTF-8" standalone="yes"?>
<Relationships xmlns="http://schemas.openxmlformats.org/package/2006/relationships"><Relationship Id="rId3" Type="http://schemas.openxmlformats.org/officeDocument/2006/relationships/slide" Target="../slides/slide32.xml"/><Relationship Id="rId2" Type="http://schemas.openxmlformats.org/officeDocument/2006/relationships/notesMaster" Target="../notesMasters/notesMaster1.xml"/><Relationship Id="rId1" Type="http://schemas.openxmlformats.org/officeDocument/2006/relationships/tags" Target="../tags/tag32.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ags" Target="../tags/tag33.xml"/></Relationships>
</file>

<file path=ppt/notesSlides/_rels/notesSlide34.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notesMaster" Target="../notesMasters/notesMaster1.xml"/><Relationship Id="rId1" Type="http://schemas.openxmlformats.org/officeDocument/2006/relationships/tags" Target="../tags/tag34.xml"/></Relationships>
</file>

<file path=ppt/notesSlides/_rels/notesSlide35.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ags" Target="../tags/tag35.xml"/></Relationships>
</file>

<file path=ppt/notesSlides/_rels/notesSlide36.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ags" Target="../tags/tag36.xml"/></Relationships>
</file>

<file path=ppt/notesSlides/_rels/notesSlide37.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notesMaster" Target="../notesMasters/notesMaster1.xml"/><Relationship Id="rId1" Type="http://schemas.openxmlformats.org/officeDocument/2006/relationships/tags" Target="../tags/tag37.xml"/></Relationships>
</file>

<file path=ppt/notesSlides/_rels/notesSlide38.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notesMaster" Target="../notesMasters/notesMaster1.xml"/><Relationship Id="rId1" Type="http://schemas.openxmlformats.org/officeDocument/2006/relationships/tags" Target="../tags/tag38.xml"/></Relationships>
</file>

<file path=ppt/notesSlides/_rels/notesSlide39.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tags" Target="../tags/tag3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40.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ags" Target="../tags/tag40.xml"/></Relationships>
</file>

<file path=ppt/notesSlides/_rels/notesSlide4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notesMaster" Target="../notesMasters/notesMaster1.xml"/><Relationship Id="rId1" Type="http://schemas.openxmlformats.org/officeDocument/2006/relationships/tags" Target="../tags/tag41.xml"/></Relationships>
</file>

<file path=ppt/notesSlides/_rels/notesSlide42.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notesMaster" Target="../notesMasters/notesMaster1.xml"/><Relationship Id="rId1" Type="http://schemas.openxmlformats.org/officeDocument/2006/relationships/tags" Target="../tags/tag42.xml"/></Relationships>
</file>

<file path=ppt/notesSlides/_rels/notesSlide43.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notesMaster" Target="../notesMasters/notesMaster1.xml"/><Relationship Id="rId1" Type="http://schemas.openxmlformats.org/officeDocument/2006/relationships/tags" Target="../tags/tag43.xml"/></Relationships>
</file>

<file path=ppt/notesSlides/_rels/notesSlide44.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notesMaster" Target="../notesMasters/notesMaster1.xml"/><Relationship Id="rId1" Type="http://schemas.openxmlformats.org/officeDocument/2006/relationships/tags" Target="../tags/tag44.xml"/></Relationships>
</file>

<file path=ppt/notesSlides/_rels/notesSlide45.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notesMaster" Target="../notesMasters/notesMaster1.xml"/><Relationship Id="rId1" Type="http://schemas.openxmlformats.org/officeDocument/2006/relationships/tags" Target="../tags/tag45.xml"/></Relationships>
</file>

<file path=ppt/notesSlides/_rels/notesSlide46.xml.rels><?xml version="1.0" encoding="UTF-8" standalone="yes"?>
<Relationships xmlns="http://schemas.openxmlformats.org/package/2006/relationships"><Relationship Id="rId3" Type="http://schemas.openxmlformats.org/officeDocument/2006/relationships/slide" Target="../slides/slide46.xml"/><Relationship Id="rId2" Type="http://schemas.openxmlformats.org/officeDocument/2006/relationships/notesMaster" Target="../notesMasters/notesMaster1.xml"/><Relationship Id="rId1" Type="http://schemas.openxmlformats.org/officeDocument/2006/relationships/tags" Target="../tags/tag46.xml"/></Relationships>
</file>

<file path=ppt/notesSlides/_rels/notesSlide47.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notesMaster" Target="../notesMasters/notesMaster1.xml"/><Relationship Id="rId1" Type="http://schemas.openxmlformats.org/officeDocument/2006/relationships/tags" Target="../tags/tag47.xml"/></Relationships>
</file>

<file path=ppt/notesSlides/_rels/notesSlide48.xml.rels><?xml version="1.0" encoding="UTF-8" standalone="yes"?>
<Relationships xmlns="http://schemas.openxmlformats.org/package/2006/relationships"><Relationship Id="rId3" Type="http://schemas.openxmlformats.org/officeDocument/2006/relationships/slide" Target="../slides/slide48.xml"/><Relationship Id="rId2" Type="http://schemas.openxmlformats.org/officeDocument/2006/relationships/notesMaster" Target="../notesMasters/notesMaster1.xml"/><Relationship Id="rId1" Type="http://schemas.openxmlformats.org/officeDocument/2006/relationships/tags" Target="../tags/tag48.xml"/></Relationships>
</file>

<file path=ppt/notesSlides/_rels/notesSlide49.xml.rels><?xml version="1.0" encoding="UTF-8" standalone="yes"?>
<Relationships xmlns="http://schemas.openxmlformats.org/package/2006/relationships"><Relationship Id="rId3" Type="http://schemas.openxmlformats.org/officeDocument/2006/relationships/slide" Target="../slides/slide49.xml"/><Relationship Id="rId2" Type="http://schemas.openxmlformats.org/officeDocument/2006/relationships/notesMaster" Target="../notesMasters/notesMaster1.xml"/><Relationship Id="rId1" Type="http://schemas.openxmlformats.org/officeDocument/2006/relationships/tags" Target="../tags/tag49.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50.xml.rels><?xml version="1.0" encoding="UTF-8" standalone="yes"?>
<Relationships xmlns="http://schemas.openxmlformats.org/package/2006/relationships"><Relationship Id="rId3" Type="http://schemas.openxmlformats.org/officeDocument/2006/relationships/slide" Target="../slides/slide50.xml"/><Relationship Id="rId2" Type="http://schemas.openxmlformats.org/officeDocument/2006/relationships/notesMaster" Target="../notesMasters/notesMaster1.xml"/><Relationship Id="rId1" Type="http://schemas.openxmlformats.org/officeDocument/2006/relationships/tags" Target="../tags/tag50.xml"/></Relationships>
</file>

<file path=ppt/notesSlides/_rels/notesSlide51.xml.rels><?xml version="1.0" encoding="UTF-8" standalone="yes"?>
<Relationships xmlns="http://schemas.openxmlformats.org/package/2006/relationships"><Relationship Id="rId3" Type="http://schemas.openxmlformats.org/officeDocument/2006/relationships/slide" Target="../slides/slide51.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52.xml.rels><?xml version="1.0" encoding="UTF-8" standalone="yes"?>
<Relationships xmlns="http://schemas.openxmlformats.org/package/2006/relationships"><Relationship Id="rId3" Type="http://schemas.openxmlformats.org/officeDocument/2006/relationships/slide" Target="../slides/slide52.xml"/><Relationship Id="rId2" Type="http://schemas.openxmlformats.org/officeDocument/2006/relationships/notesMaster" Target="../notesMasters/notesMaster1.xml"/><Relationship Id="rId1" Type="http://schemas.openxmlformats.org/officeDocument/2006/relationships/tags" Target="../tags/tag52.xml"/></Relationships>
</file>

<file path=ppt/notesSlides/_rels/notesSlide53.xml.rels><?xml version="1.0" encoding="UTF-8" standalone="yes"?>
<Relationships xmlns="http://schemas.openxmlformats.org/package/2006/relationships"><Relationship Id="rId3" Type="http://schemas.openxmlformats.org/officeDocument/2006/relationships/slide" Target="../slides/slide53.xml"/><Relationship Id="rId2" Type="http://schemas.openxmlformats.org/officeDocument/2006/relationships/notesMaster" Target="../notesMasters/notesMaster1.xml"/><Relationship Id="rId1" Type="http://schemas.openxmlformats.org/officeDocument/2006/relationships/tags" Target="../tags/tag53.xml"/></Relationships>
</file>

<file path=ppt/notesSlides/_rels/notesSlide54.xml.rels><?xml version="1.0" encoding="UTF-8" standalone="yes"?>
<Relationships xmlns="http://schemas.openxmlformats.org/package/2006/relationships"><Relationship Id="rId3" Type="http://schemas.openxmlformats.org/officeDocument/2006/relationships/slide" Target="../slides/slide54.xml"/><Relationship Id="rId2" Type="http://schemas.openxmlformats.org/officeDocument/2006/relationships/notesMaster" Target="../notesMasters/notesMaster1.xml"/><Relationship Id="rId1" Type="http://schemas.openxmlformats.org/officeDocument/2006/relationships/tags" Target="../tags/tag54.xml"/></Relationships>
</file>

<file path=ppt/notesSlides/_rels/notesSlide55.xml.rels><?xml version="1.0" encoding="UTF-8" standalone="yes"?>
<Relationships xmlns="http://schemas.openxmlformats.org/package/2006/relationships"><Relationship Id="rId3" Type="http://schemas.openxmlformats.org/officeDocument/2006/relationships/slide" Target="../slides/slide55.xml"/><Relationship Id="rId2" Type="http://schemas.openxmlformats.org/officeDocument/2006/relationships/notesMaster" Target="../notesMasters/notesMaster1.xml"/><Relationship Id="rId1" Type="http://schemas.openxmlformats.org/officeDocument/2006/relationships/tags" Target="../tags/tag55.xml"/></Relationships>
</file>

<file path=ppt/notesSlides/_rels/notesSlide56.xml.rels><?xml version="1.0" encoding="UTF-8" standalone="yes"?>
<Relationships xmlns="http://schemas.openxmlformats.org/package/2006/relationships"><Relationship Id="rId3" Type="http://schemas.openxmlformats.org/officeDocument/2006/relationships/slide" Target="../slides/slide56.xml"/><Relationship Id="rId2" Type="http://schemas.openxmlformats.org/officeDocument/2006/relationships/notesMaster" Target="../notesMasters/notesMaster1.xml"/><Relationship Id="rId1" Type="http://schemas.openxmlformats.org/officeDocument/2006/relationships/tags" Target="../tags/tag56.xml"/></Relationships>
</file>

<file path=ppt/notesSlides/_rels/notesSlide57.xml.rels><?xml version="1.0" encoding="UTF-8" standalone="yes"?>
<Relationships xmlns="http://schemas.openxmlformats.org/package/2006/relationships"><Relationship Id="rId3" Type="http://schemas.openxmlformats.org/officeDocument/2006/relationships/slide" Target="../slides/slide57.xml"/><Relationship Id="rId2" Type="http://schemas.openxmlformats.org/officeDocument/2006/relationships/notesMaster" Target="../notesMasters/notesMaster1.xml"/><Relationship Id="rId1" Type="http://schemas.openxmlformats.org/officeDocument/2006/relationships/tags" Target="../tags/tag57.xml"/></Relationships>
</file>

<file path=ppt/notesSlides/_rels/notesSlide58.xml.rels><?xml version="1.0" encoding="UTF-8" standalone="yes"?>
<Relationships xmlns="http://schemas.openxmlformats.org/package/2006/relationships"><Relationship Id="rId3" Type="http://schemas.openxmlformats.org/officeDocument/2006/relationships/slide" Target="../slides/slide58.xml"/><Relationship Id="rId2" Type="http://schemas.openxmlformats.org/officeDocument/2006/relationships/notesMaster" Target="../notesMasters/notesMaster1.xml"/><Relationship Id="rId1" Type="http://schemas.openxmlformats.org/officeDocument/2006/relationships/tags" Target="../tags/tag58.xml"/></Relationships>
</file>

<file path=ppt/notesSlides/_rels/notesSlide59.xml.rels><?xml version="1.0" encoding="UTF-8" standalone="yes"?>
<Relationships xmlns="http://schemas.openxmlformats.org/package/2006/relationships"><Relationship Id="rId3" Type="http://schemas.openxmlformats.org/officeDocument/2006/relationships/slide" Target="../slides/slide59.xml"/><Relationship Id="rId2" Type="http://schemas.openxmlformats.org/officeDocument/2006/relationships/notesMaster" Target="../notesMasters/notesMaster1.xml"/><Relationship Id="rId1" Type="http://schemas.openxmlformats.org/officeDocument/2006/relationships/tags" Target="../tags/tag59.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60.xml.rels><?xml version="1.0" encoding="UTF-8" standalone="yes"?>
<Relationships xmlns="http://schemas.openxmlformats.org/package/2006/relationships"><Relationship Id="rId3" Type="http://schemas.openxmlformats.org/officeDocument/2006/relationships/slide" Target="../slides/slide60.xml"/><Relationship Id="rId2" Type="http://schemas.openxmlformats.org/officeDocument/2006/relationships/notesMaster" Target="../notesMasters/notesMaster1.xml"/><Relationship Id="rId1" Type="http://schemas.openxmlformats.org/officeDocument/2006/relationships/tags" Target="../tags/tag60.xml"/></Relationships>
</file>

<file path=ppt/notesSlides/_rels/notesSlide61.xml.rels><?xml version="1.0" encoding="UTF-8" standalone="yes"?>
<Relationships xmlns="http://schemas.openxmlformats.org/package/2006/relationships"><Relationship Id="rId3" Type="http://schemas.openxmlformats.org/officeDocument/2006/relationships/slide" Target="../slides/slide61.xml"/><Relationship Id="rId2" Type="http://schemas.openxmlformats.org/officeDocument/2006/relationships/notesMaster" Target="../notesMasters/notesMaster1.xml"/><Relationship Id="rId1" Type="http://schemas.openxmlformats.org/officeDocument/2006/relationships/tags" Target="../tags/tag61.xml"/></Relationships>
</file>

<file path=ppt/notesSlides/_rels/notesSlide62.xml.rels><?xml version="1.0" encoding="UTF-8" standalone="yes"?>
<Relationships xmlns="http://schemas.openxmlformats.org/package/2006/relationships"><Relationship Id="rId3" Type="http://schemas.openxmlformats.org/officeDocument/2006/relationships/slide" Target="../slides/slide62.xml"/><Relationship Id="rId2" Type="http://schemas.openxmlformats.org/officeDocument/2006/relationships/notesMaster" Target="../notesMasters/notesMaster1.xml"/><Relationship Id="rId1" Type="http://schemas.openxmlformats.org/officeDocument/2006/relationships/tags" Target="../tags/tag62.xml"/></Relationships>
</file>

<file path=ppt/notesSlides/_rels/notesSlide63.xml.rels><?xml version="1.0" encoding="UTF-8" standalone="yes"?>
<Relationships xmlns="http://schemas.openxmlformats.org/package/2006/relationships"><Relationship Id="rId3" Type="http://schemas.openxmlformats.org/officeDocument/2006/relationships/slide" Target="../slides/slide63.xml"/><Relationship Id="rId2" Type="http://schemas.openxmlformats.org/officeDocument/2006/relationships/notesMaster" Target="../notesMasters/notesMaster1.xml"/><Relationship Id="rId1" Type="http://schemas.openxmlformats.org/officeDocument/2006/relationships/tags" Target="../tags/tag63.xml"/></Relationships>
</file>

<file path=ppt/notesSlides/_rels/notesSlide64.xml.rels><?xml version="1.0" encoding="UTF-8" standalone="yes"?>
<Relationships xmlns="http://schemas.openxmlformats.org/package/2006/relationships"><Relationship Id="rId3" Type="http://schemas.openxmlformats.org/officeDocument/2006/relationships/slide" Target="../slides/slide64.xml"/><Relationship Id="rId2" Type="http://schemas.openxmlformats.org/officeDocument/2006/relationships/notesMaster" Target="../notesMasters/notesMaster1.xml"/><Relationship Id="rId1" Type="http://schemas.openxmlformats.org/officeDocument/2006/relationships/tags" Target="../tags/tag64.xml"/></Relationships>
</file>

<file path=ppt/notesSlides/_rels/notesSlide65.xml.rels><?xml version="1.0" encoding="UTF-8" standalone="yes"?>
<Relationships xmlns="http://schemas.openxmlformats.org/package/2006/relationships"><Relationship Id="rId3" Type="http://schemas.openxmlformats.org/officeDocument/2006/relationships/slide" Target="../slides/slide65.xml"/><Relationship Id="rId2" Type="http://schemas.openxmlformats.org/officeDocument/2006/relationships/notesMaster" Target="../notesMasters/notesMaster1.xml"/><Relationship Id="rId1" Type="http://schemas.openxmlformats.org/officeDocument/2006/relationships/tags" Target="../tags/tag65.xml"/></Relationships>
</file>

<file path=ppt/notesSlides/_rels/notesSlide66.xml.rels><?xml version="1.0" encoding="UTF-8" standalone="yes"?>
<Relationships xmlns="http://schemas.openxmlformats.org/package/2006/relationships"><Relationship Id="rId3" Type="http://schemas.openxmlformats.org/officeDocument/2006/relationships/slide" Target="../slides/slide66.xml"/><Relationship Id="rId2" Type="http://schemas.openxmlformats.org/officeDocument/2006/relationships/notesMaster" Target="../notesMasters/notesMaster1.xml"/><Relationship Id="rId1" Type="http://schemas.openxmlformats.org/officeDocument/2006/relationships/tags" Target="../tags/tag66.xml"/></Relationships>
</file>

<file path=ppt/notesSlides/_rels/notesSlide67.xml.rels><?xml version="1.0" encoding="UTF-8" standalone="yes"?>
<Relationships xmlns="http://schemas.openxmlformats.org/package/2006/relationships"><Relationship Id="rId3" Type="http://schemas.openxmlformats.org/officeDocument/2006/relationships/slide" Target="../slides/slide67.xml"/><Relationship Id="rId2" Type="http://schemas.openxmlformats.org/officeDocument/2006/relationships/notesMaster" Target="../notesMasters/notesMaster1.xml"/><Relationship Id="rId1" Type="http://schemas.openxmlformats.org/officeDocument/2006/relationships/tags" Target="../tags/tag67.xml"/></Relationships>
</file>

<file path=ppt/notesSlides/_rels/notesSlide68.xml.rels><?xml version="1.0" encoding="UTF-8" standalone="yes"?>
<Relationships xmlns="http://schemas.openxmlformats.org/package/2006/relationships"><Relationship Id="rId3" Type="http://schemas.openxmlformats.org/officeDocument/2006/relationships/slide" Target="../slides/slide68.xml"/><Relationship Id="rId2" Type="http://schemas.openxmlformats.org/officeDocument/2006/relationships/notesMaster" Target="../notesMasters/notesMaster1.xml"/><Relationship Id="rId1" Type="http://schemas.openxmlformats.org/officeDocument/2006/relationships/tags" Target="../tags/tag68.xml"/></Relationships>
</file>

<file path=ppt/notesSlides/_rels/notesSlide69.xml.rels><?xml version="1.0" encoding="UTF-8" standalone="yes"?>
<Relationships xmlns="http://schemas.openxmlformats.org/package/2006/relationships"><Relationship Id="rId3" Type="http://schemas.openxmlformats.org/officeDocument/2006/relationships/slide" Target="../slides/slide69.xml"/><Relationship Id="rId2" Type="http://schemas.openxmlformats.org/officeDocument/2006/relationships/notesMaster" Target="../notesMasters/notesMaster1.xml"/><Relationship Id="rId1" Type="http://schemas.openxmlformats.org/officeDocument/2006/relationships/tags" Target="../tags/tag69.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70.xml.rels><?xml version="1.0" encoding="UTF-8" standalone="yes"?>
<Relationships xmlns="http://schemas.openxmlformats.org/package/2006/relationships"><Relationship Id="rId3" Type="http://schemas.openxmlformats.org/officeDocument/2006/relationships/slide" Target="../slides/slide70.xml"/><Relationship Id="rId2" Type="http://schemas.openxmlformats.org/officeDocument/2006/relationships/notesMaster" Target="../notesMasters/notesMaster1.xml"/><Relationship Id="rId1" Type="http://schemas.openxmlformats.org/officeDocument/2006/relationships/tags" Target="../tags/tag70.xml"/></Relationships>
</file>

<file path=ppt/notesSlides/_rels/notesSlide71.xml.rels><?xml version="1.0" encoding="UTF-8" standalone="yes"?>
<Relationships xmlns="http://schemas.openxmlformats.org/package/2006/relationships"><Relationship Id="rId3" Type="http://schemas.openxmlformats.org/officeDocument/2006/relationships/slide" Target="../slides/slide71.xml"/><Relationship Id="rId2" Type="http://schemas.openxmlformats.org/officeDocument/2006/relationships/notesMaster" Target="../notesMasters/notesMaster1.xml"/><Relationship Id="rId1" Type="http://schemas.openxmlformats.org/officeDocument/2006/relationships/tags" Target="../tags/tag71.xml"/></Relationships>
</file>

<file path=ppt/notesSlides/_rels/notesSlide72.xml.rels><?xml version="1.0" encoding="UTF-8" standalone="yes"?>
<Relationships xmlns="http://schemas.openxmlformats.org/package/2006/relationships"><Relationship Id="rId3" Type="http://schemas.openxmlformats.org/officeDocument/2006/relationships/slide" Target="../slides/slide72.xml"/><Relationship Id="rId2" Type="http://schemas.openxmlformats.org/officeDocument/2006/relationships/notesMaster" Target="../notesMasters/notesMaster1.xml"/><Relationship Id="rId1" Type="http://schemas.openxmlformats.org/officeDocument/2006/relationships/tags" Target="../tags/tag72.xml"/></Relationships>
</file>

<file path=ppt/notesSlides/_rels/notesSlide73.xml.rels><?xml version="1.0" encoding="UTF-8" standalone="yes"?>
<Relationships xmlns="http://schemas.openxmlformats.org/package/2006/relationships"><Relationship Id="rId3" Type="http://schemas.openxmlformats.org/officeDocument/2006/relationships/slide" Target="../slides/slide73.xml"/><Relationship Id="rId2" Type="http://schemas.openxmlformats.org/officeDocument/2006/relationships/notesMaster" Target="../notesMasters/notesMaster1.xml"/><Relationship Id="rId1" Type="http://schemas.openxmlformats.org/officeDocument/2006/relationships/tags" Target="../tags/tag73.xml"/></Relationships>
</file>

<file path=ppt/notesSlides/_rels/notesSlide74.xml.rels><?xml version="1.0" encoding="UTF-8" standalone="yes"?>
<Relationships xmlns="http://schemas.openxmlformats.org/package/2006/relationships"><Relationship Id="rId3" Type="http://schemas.openxmlformats.org/officeDocument/2006/relationships/slide" Target="../slides/slide74.xml"/><Relationship Id="rId2" Type="http://schemas.openxmlformats.org/officeDocument/2006/relationships/notesMaster" Target="../notesMasters/notesMaster1.xml"/><Relationship Id="rId1" Type="http://schemas.openxmlformats.org/officeDocument/2006/relationships/tags" Target="../tags/tag74.xml"/></Relationships>
</file>

<file path=ppt/notesSlides/_rels/notesSlide75.xml.rels><?xml version="1.0" encoding="UTF-8" standalone="yes"?>
<Relationships xmlns="http://schemas.openxmlformats.org/package/2006/relationships"><Relationship Id="rId3" Type="http://schemas.openxmlformats.org/officeDocument/2006/relationships/slide" Target="../slides/slide75.xml"/><Relationship Id="rId2" Type="http://schemas.openxmlformats.org/officeDocument/2006/relationships/notesMaster" Target="../notesMasters/notesMaster1.xml"/><Relationship Id="rId1" Type="http://schemas.openxmlformats.org/officeDocument/2006/relationships/tags" Target="../tags/tag75.xml"/></Relationships>
</file>

<file path=ppt/notesSlides/_rels/notesSlide76.xml.rels><?xml version="1.0" encoding="UTF-8" standalone="yes"?>
<Relationships xmlns="http://schemas.openxmlformats.org/package/2006/relationships"><Relationship Id="rId3" Type="http://schemas.openxmlformats.org/officeDocument/2006/relationships/slide" Target="../slides/slide76.xml"/><Relationship Id="rId2" Type="http://schemas.openxmlformats.org/officeDocument/2006/relationships/notesMaster" Target="../notesMasters/notesMaster1.xml"/><Relationship Id="rId1" Type="http://schemas.openxmlformats.org/officeDocument/2006/relationships/tags" Target="../tags/tag76.xml"/></Relationships>
</file>

<file path=ppt/notesSlides/_rels/notesSlide77.xml.rels><?xml version="1.0" encoding="UTF-8" standalone="yes"?>
<Relationships xmlns="http://schemas.openxmlformats.org/package/2006/relationships"><Relationship Id="rId3" Type="http://schemas.openxmlformats.org/officeDocument/2006/relationships/slide" Target="../slides/slide77.xml"/><Relationship Id="rId2" Type="http://schemas.openxmlformats.org/officeDocument/2006/relationships/notesMaster" Target="../notesMasters/notesMaster1.xml"/><Relationship Id="rId1" Type="http://schemas.openxmlformats.org/officeDocument/2006/relationships/tags" Target="../tags/tag77.xml"/></Relationships>
</file>

<file path=ppt/notesSlides/_rels/notesSlide78.xml.rels><?xml version="1.0" encoding="UTF-8" standalone="yes"?>
<Relationships xmlns="http://schemas.openxmlformats.org/package/2006/relationships"><Relationship Id="rId3" Type="http://schemas.openxmlformats.org/officeDocument/2006/relationships/slide" Target="../slides/slide78.xml"/><Relationship Id="rId2" Type="http://schemas.openxmlformats.org/officeDocument/2006/relationships/notesMaster" Target="../notesMasters/notesMaster1.xml"/><Relationship Id="rId1" Type="http://schemas.openxmlformats.org/officeDocument/2006/relationships/tags" Target="../tags/tag78.xml"/></Relationships>
</file>

<file path=ppt/notesSlides/_rels/notesSlide79.xml.rels><?xml version="1.0" encoding="UTF-8" standalone="yes"?>
<Relationships xmlns="http://schemas.openxmlformats.org/package/2006/relationships"><Relationship Id="rId3" Type="http://schemas.openxmlformats.org/officeDocument/2006/relationships/slide" Target="../slides/slide79.xml"/><Relationship Id="rId2" Type="http://schemas.openxmlformats.org/officeDocument/2006/relationships/notesMaster" Target="../notesMasters/notesMaster1.xml"/><Relationship Id="rId1" Type="http://schemas.openxmlformats.org/officeDocument/2006/relationships/tags" Target="../tags/tag7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80.xml.rels><?xml version="1.0" encoding="UTF-8" standalone="yes"?>
<Relationships xmlns="http://schemas.openxmlformats.org/package/2006/relationships"><Relationship Id="rId3" Type="http://schemas.openxmlformats.org/officeDocument/2006/relationships/slide" Target="../slides/slide80.xml"/><Relationship Id="rId2" Type="http://schemas.openxmlformats.org/officeDocument/2006/relationships/notesMaster" Target="../notesMasters/notesMaster1.xml"/><Relationship Id="rId1" Type="http://schemas.openxmlformats.org/officeDocument/2006/relationships/tags" Target="../tags/tag80.xml"/></Relationships>
</file>

<file path=ppt/notesSlides/_rels/notesSlide81.xml.rels><?xml version="1.0" encoding="UTF-8" standalone="yes"?>
<Relationships xmlns="http://schemas.openxmlformats.org/package/2006/relationships"><Relationship Id="rId3" Type="http://schemas.openxmlformats.org/officeDocument/2006/relationships/slide" Target="../slides/slide81.xml"/><Relationship Id="rId2" Type="http://schemas.openxmlformats.org/officeDocument/2006/relationships/notesMaster" Target="../notesMasters/notesMaster1.xml"/><Relationship Id="rId1" Type="http://schemas.openxmlformats.org/officeDocument/2006/relationships/tags" Target="../tags/tag81.xml"/></Relationships>
</file>

<file path=ppt/notesSlides/_rels/notesSlide82.xml.rels><?xml version="1.0" encoding="UTF-8" standalone="yes"?>
<Relationships xmlns="http://schemas.openxmlformats.org/package/2006/relationships"><Relationship Id="rId3" Type="http://schemas.openxmlformats.org/officeDocument/2006/relationships/slide" Target="../slides/slide82.xml"/><Relationship Id="rId2" Type="http://schemas.openxmlformats.org/officeDocument/2006/relationships/notesMaster" Target="../notesMasters/notesMaster1.xml"/><Relationship Id="rId1" Type="http://schemas.openxmlformats.org/officeDocument/2006/relationships/tags" Target="../tags/tag82.xml"/></Relationships>
</file>

<file path=ppt/notesSlides/_rels/notesSlide83.xml.rels><?xml version="1.0" encoding="UTF-8" standalone="yes"?>
<Relationships xmlns="http://schemas.openxmlformats.org/package/2006/relationships"><Relationship Id="rId3" Type="http://schemas.openxmlformats.org/officeDocument/2006/relationships/slide" Target="../slides/slide83.xml"/><Relationship Id="rId2" Type="http://schemas.openxmlformats.org/officeDocument/2006/relationships/notesMaster" Target="../notesMasters/notesMaster1.xml"/><Relationship Id="rId1" Type="http://schemas.openxmlformats.org/officeDocument/2006/relationships/tags" Target="../tags/tag83.xml"/></Relationships>
</file>

<file path=ppt/notesSlides/_rels/notesSlide84.xml.rels><?xml version="1.0" encoding="UTF-8" standalone="yes"?>
<Relationships xmlns="http://schemas.openxmlformats.org/package/2006/relationships"><Relationship Id="rId3" Type="http://schemas.openxmlformats.org/officeDocument/2006/relationships/slide" Target="../slides/slide84.xml"/><Relationship Id="rId2" Type="http://schemas.openxmlformats.org/officeDocument/2006/relationships/notesMaster" Target="../notesMasters/notesMaster1.xml"/><Relationship Id="rId1" Type="http://schemas.openxmlformats.org/officeDocument/2006/relationships/tags" Target="../tags/tag84.xml"/></Relationships>
</file>

<file path=ppt/notesSlides/_rels/notesSlide85.xml.rels><?xml version="1.0" encoding="UTF-8" standalone="yes"?>
<Relationships xmlns="http://schemas.openxmlformats.org/package/2006/relationships"><Relationship Id="rId3" Type="http://schemas.openxmlformats.org/officeDocument/2006/relationships/slide" Target="../slides/slide85.xml"/><Relationship Id="rId2" Type="http://schemas.openxmlformats.org/officeDocument/2006/relationships/notesMaster" Target="../notesMasters/notesMaster1.xml"/><Relationship Id="rId1" Type="http://schemas.openxmlformats.org/officeDocument/2006/relationships/tags" Target="../tags/tag85.xml"/></Relationships>
</file>

<file path=ppt/notesSlides/_rels/notesSlide86.xml.rels><?xml version="1.0" encoding="UTF-8" standalone="yes"?>
<Relationships xmlns="http://schemas.openxmlformats.org/package/2006/relationships"><Relationship Id="rId3" Type="http://schemas.openxmlformats.org/officeDocument/2006/relationships/slide" Target="../slides/slide86.xml"/><Relationship Id="rId2" Type="http://schemas.openxmlformats.org/officeDocument/2006/relationships/notesMaster" Target="../notesMasters/notesMaster1.xml"/><Relationship Id="rId1" Type="http://schemas.openxmlformats.org/officeDocument/2006/relationships/tags" Target="../tags/tag86.xml"/></Relationships>
</file>

<file path=ppt/notesSlides/_rels/notesSlide87.xml.rels><?xml version="1.0" encoding="UTF-8" standalone="yes"?>
<Relationships xmlns="http://schemas.openxmlformats.org/package/2006/relationships"><Relationship Id="rId3" Type="http://schemas.openxmlformats.org/officeDocument/2006/relationships/slide" Target="../slides/slide87.xml"/><Relationship Id="rId2" Type="http://schemas.openxmlformats.org/officeDocument/2006/relationships/notesMaster" Target="../notesMasters/notesMaster1.xml"/><Relationship Id="rId1" Type="http://schemas.openxmlformats.org/officeDocument/2006/relationships/tags" Target="../tags/tag87.xml"/></Relationships>
</file>

<file path=ppt/notesSlides/_rels/notesSlide88.xml.rels><?xml version="1.0" encoding="UTF-8" standalone="yes"?>
<Relationships xmlns="http://schemas.openxmlformats.org/package/2006/relationships"><Relationship Id="rId3" Type="http://schemas.openxmlformats.org/officeDocument/2006/relationships/slide" Target="../slides/slide88.xml"/><Relationship Id="rId2" Type="http://schemas.openxmlformats.org/officeDocument/2006/relationships/notesMaster" Target="../notesMasters/notesMaster1.xml"/><Relationship Id="rId1" Type="http://schemas.openxmlformats.org/officeDocument/2006/relationships/tags" Target="../tags/tag88.xml"/></Relationships>
</file>

<file path=ppt/notesSlides/_rels/notesSlide89.xml.rels><?xml version="1.0" encoding="UTF-8" standalone="yes"?>
<Relationships xmlns="http://schemas.openxmlformats.org/package/2006/relationships"><Relationship Id="rId3" Type="http://schemas.openxmlformats.org/officeDocument/2006/relationships/slide" Target="../slides/slide89.xml"/><Relationship Id="rId2" Type="http://schemas.openxmlformats.org/officeDocument/2006/relationships/notesMaster" Target="../notesMasters/notesMaster1.xml"/><Relationship Id="rId1" Type="http://schemas.openxmlformats.org/officeDocument/2006/relationships/tags" Target="../tags/tag89.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90.xml.rels><?xml version="1.0" encoding="UTF-8" standalone="yes"?>
<Relationships xmlns="http://schemas.openxmlformats.org/package/2006/relationships"><Relationship Id="rId3" Type="http://schemas.openxmlformats.org/officeDocument/2006/relationships/slide" Target="../slides/slide90.xml"/><Relationship Id="rId2" Type="http://schemas.openxmlformats.org/officeDocument/2006/relationships/notesMaster" Target="../notesMasters/notesMaster1.xml"/><Relationship Id="rId1" Type="http://schemas.openxmlformats.org/officeDocument/2006/relationships/tags" Target="../tags/tag90.xml"/></Relationships>
</file>

<file path=ppt/notesSlides/_rels/notesSlide91.xml.rels><?xml version="1.0" encoding="UTF-8" standalone="yes"?>
<Relationships xmlns="http://schemas.openxmlformats.org/package/2006/relationships"><Relationship Id="rId3" Type="http://schemas.openxmlformats.org/officeDocument/2006/relationships/slide" Target="../slides/slide91.xml"/><Relationship Id="rId2" Type="http://schemas.openxmlformats.org/officeDocument/2006/relationships/notesMaster" Target="../notesMasters/notesMaster1.xml"/><Relationship Id="rId1" Type="http://schemas.openxmlformats.org/officeDocument/2006/relationships/tags" Target="../tags/tag91.xml"/></Relationships>
</file>

<file path=ppt/notesSlides/_rels/notesSlide92.xml.rels><?xml version="1.0" encoding="UTF-8" standalone="yes"?>
<Relationships xmlns="http://schemas.openxmlformats.org/package/2006/relationships"><Relationship Id="rId3" Type="http://schemas.openxmlformats.org/officeDocument/2006/relationships/slide" Target="../slides/slide92.xml"/><Relationship Id="rId2" Type="http://schemas.openxmlformats.org/officeDocument/2006/relationships/notesMaster" Target="../notesMasters/notesMaster1.xml"/><Relationship Id="rId1" Type="http://schemas.openxmlformats.org/officeDocument/2006/relationships/tags" Target="../tags/tag92.xml"/></Relationships>
</file>

<file path=ppt/notesSlides/_rels/notesSlide93.xml.rels><?xml version="1.0" encoding="UTF-8" standalone="yes"?>
<Relationships xmlns="http://schemas.openxmlformats.org/package/2006/relationships"><Relationship Id="rId3" Type="http://schemas.openxmlformats.org/officeDocument/2006/relationships/slide" Target="../slides/slide93.xml"/><Relationship Id="rId2" Type="http://schemas.openxmlformats.org/officeDocument/2006/relationships/notesMaster" Target="../notesMasters/notesMaster1.xml"/><Relationship Id="rId1" Type="http://schemas.openxmlformats.org/officeDocument/2006/relationships/tags" Target="../tags/tag93.xml"/></Relationships>
</file>

<file path=ppt/notesSlides/_rels/notesSlide94.xml.rels><?xml version="1.0" encoding="UTF-8" standalone="yes"?>
<Relationships xmlns="http://schemas.openxmlformats.org/package/2006/relationships"><Relationship Id="rId3" Type="http://schemas.openxmlformats.org/officeDocument/2006/relationships/slide" Target="../slides/slide94.xml"/><Relationship Id="rId2" Type="http://schemas.openxmlformats.org/officeDocument/2006/relationships/notesMaster" Target="../notesMasters/notesMaster1.xml"/><Relationship Id="rId1" Type="http://schemas.openxmlformats.org/officeDocument/2006/relationships/tags" Target="../tags/tag94.xml"/></Relationships>
</file>

<file path=ppt/notesSlides/_rels/notesSlide95.xml.rels><?xml version="1.0" encoding="UTF-8" standalone="yes"?>
<Relationships xmlns="http://schemas.openxmlformats.org/package/2006/relationships"><Relationship Id="rId3" Type="http://schemas.openxmlformats.org/officeDocument/2006/relationships/slide" Target="../slides/slide95.xml"/><Relationship Id="rId2" Type="http://schemas.openxmlformats.org/officeDocument/2006/relationships/notesMaster" Target="../notesMasters/notesMaster1.xml"/><Relationship Id="rId1" Type="http://schemas.openxmlformats.org/officeDocument/2006/relationships/tags" Target="../tags/tag95.xml"/></Relationships>
</file>

<file path=ppt/notesSlides/_rels/notesSlide96.xml.rels><?xml version="1.0" encoding="UTF-8" standalone="yes"?>
<Relationships xmlns="http://schemas.openxmlformats.org/package/2006/relationships"><Relationship Id="rId3" Type="http://schemas.openxmlformats.org/officeDocument/2006/relationships/slide" Target="../slides/slide96.xml"/><Relationship Id="rId2" Type="http://schemas.openxmlformats.org/officeDocument/2006/relationships/notesMaster" Target="../notesMasters/notesMaster1.xml"/><Relationship Id="rId1" Type="http://schemas.openxmlformats.org/officeDocument/2006/relationships/tags" Target="../tags/tag96.xml"/></Relationships>
</file>

<file path=ppt/notesSlides/_rels/notesSlide97.xml.rels><?xml version="1.0" encoding="UTF-8" standalone="yes"?>
<Relationships xmlns="http://schemas.openxmlformats.org/package/2006/relationships"><Relationship Id="rId3" Type="http://schemas.openxmlformats.org/officeDocument/2006/relationships/slide" Target="../slides/slide97.xml"/><Relationship Id="rId2" Type="http://schemas.openxmlformats.org/officeDocument/2006/relationships/notesMaster" Target="../notesMasters/notesMaster1.xml"/><Relationship Id="rId1" Type="http://schemas.openxmlformats.org/officeDocument/2006/relationships/tags" Target="../tags/tag97.xml"/></Relationships>
</file>

<file path=ppt/notesSlides/_rels/notesSlide98.xml.rels><?xml version="1.0" encoding="UTF-8" standalone="yes"?>
<Relationships xmlns="http://schemas.openxmlformats.org/package/2006/relationships"><Relationship Id="rId3" Type="http://schemas.openxmlformats.org/officeDocument/2006/relationships/slide" Target="../slides/slide98.xml"/><Relationship Id="rId2" Type="http://schemas.openxmlformats.org/officeDocument/2006/relationships/notesMaster" Target="../notesMasters/notesMaster1.xml"/><Relationship Id="rId1" Type="http://schemas.openxmlformats.org/officeDocument/2006/relationships/tags" Target="../tags/tag98.xml"/></Relationships>
</file>

<file path=ppt/notesSlides/_rels/notesSlide99.xml.rels><?xml version="1.0" encoding="UTF-8" standalone="yes"?>
<Relationships xmlns="http://schemas.openxmlformats.org/package/2006/relationships"><Relationship Id="rId3" Type="http://schemas.openxmlformats.org/officeDocument/2006/relationships/slide" Target="../slides/slide99.xml"/><Relationship Id="rId2" Type="http://schemas.openxmlformats.org/officeDocument/2006/relationships/notesMaster" Target="../notesMasters/notesMaster1.xml"/><Relationship Id="rId1" Type="http://schemas.openxmlformats.org/officeDocument/2006/relationships/tags" Target="../tags/tag9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a:t>
            </a:fld>
            <a:endParaRPr lang="en-US" dirty="0"/>
          </a:p>
        </p:txBody>
      </p:sp>
    </p:spTree>
    <p:extLst>
      <p:ext uri="{BB962C8B-B14F-4D97-AF65-F5344CB8AC3E}">
        <p14:creationId xmlns="" xmlns:p14="http://schemas.microsoft.com/office/powerpoint/2010/main" val="2107423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a:t>
            </a:fld>
            <a:endParaRPr lang="en-US" dirty="0"/>
          </a:p>
        </p:txBody>
      </p:sp>
    </p:spTree>
    <p:extLst>
      <p:ext uri="{BB962C8B-B14F-4D97-AF65-F5344CB8AC3E}">
        <p14:creationId xmlns="" xmlns:p14="http://schemas.microsoft.com/office/powerpoint/2010/main" val="164669742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100</a:t>
            </a:fld>
            <a:endParaRPr lang="en-US" dirty="0"/>
          </a:p>
        </p:txBody>
      </p:sp>
    </p:spTree>
    <p:extLst>
      <p:ext uri="{BB962C8B-B14F-4D97-AF65-F5344CB8AC3E}">
        <p14:creationId xmlns="" xmlns:p14="http://schemas.microsoft.com/office/powerpoint/2010/main" val="287327344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101</a:t>
            </a:fld>
            <a:endParaRPr lang="en-US" dirty="0"/>
          </a:p>
        </p:txBody>
      </p:sp>
    </p:spTree>
    <p:extLst>
      <p:ext uri="{BB962C8B-B14F-4D97-AF65-F5344CB8AC3E}">
        <p14:creationId xmlns="" xmlns:p14="http://schemas.microsoft.com/office/powerpoint/2010/main" val="106084207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102</a:t>
            </a:fld>
            <a:endParaRPr lang="en-US" dirty="0"/>
          </a:p>
        </p:txBody>
      </p:sp>
    </p:spTree>
    <p:extLst>
      <p:ext uri="{BB962C8B-B14F-4D97-AF65-F5344CB8AC3E}">
        <p14:creationId xmlns="" xmlns:p14="http://schemas.microsoft.com/office/powerpoint/2010/main" val="415036281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103</a:t>
            </a:fld>
            <a:endParaRPr lang="en-US" dirty="0"/>
          </a:p>
        </p:txBody>
      </p:sp>
    </p:spTree>
    <p:extLst>
      <p:ext uri="{BB962C8B-B14F-4D97-AF65-F5344CB8AC3E}">
        <p14:creationId xmlns="" xmlns:p14="http://schemas.microsoft.com/office/powerpoint/2010/main" val="293299825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104</a:t>
            </a:fld>
            <a:endParaRPr lang="en-US" dirty="0"/>
          </a:p>
        </p:txBody>
      </p:sp>
    </p:spTree>
    <p:extLst>
      <p:ext uri="{BB962C8B-B14F-4D97-AF65-F5344CB8AC3E}">
        <p14:creationId xmlns="" xmlns:p14="http://schemas.microsoft.com/office/powerpoint/2010/main" val="117785530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105</a:t>
            </a:fld>
            <a:endParaRPr lang="en-US" dirty="0"/>
          </a:p>
        </p:txBody>
      </p:sp>
    </p:spTree>
    <p:extLst>
      <p:ext uri="{BB962C8B-B14F-4D97-AF65-F5344CB8AC3E}">
        <p14:creationId xmlns="" xmlns:p14="http://schemas.microsoft.com/office/powerpoint/2010/main" val="127184117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106</a:t>
            </a:fld>
            <a:endParaRPr lang="en-US" dirty="0"/>
          </a:p>
        </p:txBody>
      </p:sp>
    </p:spTree>
    <p:extLst>
      <p:ext uri="{BB962C8B-B14F-4D97-AF65-F5344CB8AC3E}">
        <p14:creationId xmlns="" xmlns:p14="http://schemas.microsoft.com/office/powerpoint/2010/main" val="238506181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107</a:t>
            </a:fld>
            <a:endParaRPr lang="en-US" dirty="0"/>
          </a:p>
        </p:txBody>
      </p:sp>
    </p:spTree>
    <p:extLst>
      <p:ext uri="{BB962C8B-B14F-4D97-AF65-F5344CB8AC3E}">
        <p14:creationId xmlns="" xmlns:p14="http://schemas.microsoft.com/office/powerpoint/2010/main" val="417831676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108</a:t>
            </a:fld>
            <a:endParaRPr lang="en-US" dirty="0"/>
          </a:p>
        </p:txBody>
      </p:sp>
    </p:spTree>
    <p:extLst>
      <p:ext uri="{BB962C8B-B14F-4D97-AF65-F5344CB8AC3E}">
        <p14:creationId xmlns="" xmlns:p14="http://schemas.microsoft.com/office/powerpoint/2010/main" val="168532846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109</a:t>
            </a:fld>
            <a:endParaRPr lang="en-US" dirty="0"/>
          </a:p>
        </p:txBody>
      </p:sp>
    </p:spTree>
    <p:extLst>
      <p:ext uri="{BB962C8B-B14F-4D97-AF65-F5344CB8AC3E}">
        <p14:creationId xmlns="" xmlns:p14="http://schemas.microsoft.com/office/powerpoint/2010/main" val="2934706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11</a:t>
            </a:fld>
            <a:endParaRPr lang="en-US" dirty="0"/>
          </a:p>
        </p:txBody>
      </p:sp>
    </p:spTree>
    <p:extLst>
      <p:ext uri="{BB962C8B-B14F-4D97-AF65-F5344CB8AC3E}">
        <p14:creationId xmlns="" xmlns:p14="http://schemas.microsoft.com/office/powerpoint/2010/main" val="400111646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110</a:t>
            </a:fld>
            <a:endParaRPr lang="en-US" dirty="0"/>
          </a:p>
        </p:txBody>
      </p:sp>
    </p:spTree>
    <p:extLst>
      <p:ext uri="{BB962C8B-B14F-4D97-AF65-F5344CB8AC3E}">
        <p14:creationId xmlns="" xmlns:p14="http://schemas.microsoft.com/office/powerpoint/2010/main" val="16575192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111</a:t>
            </a:fld>
            <a:endParaRPr lang="en-US" dirty="0"/>
          </a:p>
        </p:txBody>
      </p:sp>
    </p:spTree>
    <p:extLst>
      <p:ext uri="{BB962C8B-B14F-4D97-AF65-F5344CB8AC3E}">
        <p14:creationId xmlns="" xmlns:p14="http://schemas.microsoft.com/office/powerpoint/2010/main" val="1739100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112</a:t>
            </a:fld>
            <a:endParaRPr lang="en-US" dirty="0"/>
          </a:p>
        </p:txBody>
      </p:sp>
    </p:spTree>
    <p:extLst>
      <p:ext uri="{BB962C8B-B14F-4D97-AF65-F5344CB8AC3E}">
        <p14:creationId xmlns="" xmlns:p14="http://schemas.microsoft.com/office/powerpoint/2010/main" val="613095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12</a:t>
            </a:fld>
            <a:endParaRPr lang="en-US" dirty="0"/>
          </a:p>
        </p:txBody>
      </p:sp>
    </p:spTree>
    <p:extLst>
      <p:ext uri="{BB962C8B-B14F-4D97-AF65-F5344CB8AC3E}">
        <p14:creationId xmlns="" xmlns:p14="http://schemas.microsoft.com/office/powerpoint/2010/main" val="867311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13</a:t>
            </a:fld>
            <a:endParaRPr lang="en-US" dirty="0"/>
          </a:p>
        </p:txBody>
      </p:sp>
    </p:spTree>
    <p:extLst>
      <p:ext uri="{BB962C8B-B14F-4D97-AF65-F5344CB8AC3E}">
        <p14:creationId xmlns="" xmlns:p14="http://schemas.microsoft.com/office/powerpoint/2010/main" val="3063771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14</a:t>
            </a:fld>
            <a:endParaRPr lang="en-US" dirty="0"/>
          </a:p>
        </p:txBody>
      </p:sp>
    </p:spTree>
    <p:extLst>
      <p:ext uri="{BB962C8B-B14F-4D97-AF65-F5344CB8AC3E}">
        <p14:creationId xmlns="" xmlns:p14="http://schemas.microsoft.com/office/powerpoint/2010/main" val="1694620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15</a:t>
            </a:fld>
            <a:endParaRPr lang="en-US" dirty="0"/>
          </a:p>
        </p:txBody>
      </p:sp>
    </p:spTree>
    <p:extLst>
      <p:ext uri="{BB962C8B-B14F-4D97-AF65-F5344CB8AC3E}">
        <p14:creationId xmlns="" xmlns:p14="http://schemas.microsoft.com/office/powerpoint/2010/main" val="1958693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16</a:t>
            </a:fld>
            <a:endParaRPr lang="en-US" dirty="0"/>
          </a:p>
        </p:txBody>
      </p:sp>
    </p:spTree>
    <p:extLst>
      <p:ext uri="{BB962C8B-B14F-4D97-AF65-F5344CB8AC3E}">
        <p14:creationId xmlns="" xmlns:p14="http://schemas.microsoft.com/office/powerpoint/2010/main" val="2582633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17</a:t>
            </a:fld>
            <a:endParaRPr lang="en-US" dirty="0"/>
          </a:p>
        </p:txBody>
      </p:sp>
    </p:spTree>
    <p:extLst>
      <p:ext uri="{BB962C8B-B14F-4D97-AF65-F5344CB8AC3E}">
        <p14:creationId xmlns="" xmlns:p14="http://schemas.microsoft.com/office/powerpoint/2010/main" val="2592762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18</a:t>
            </a:fld>
            <a:endParaRPr lang="en-US" dirty="0"/>
          </a:p>
        </p:txBody>
      </p:sp>
    </p:spTree>
    <p:extLst>
      <p:ext uri="{BB962C8B-B14F-4D97-AF65-F5344CB8AC3E}">
        <p14:creationId xmlns="" xmlns:p14="http://schemas.microsoft.com/office/powerpoint/2010/main" val="3422676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19</a:t>
            </a:fld>
            <a:endParaRPr lang="en-US" dirty="0"/>
          </a:p>
        </p:txBody>
      </p:sp>
    </p:spTree>
    <p:extLst>
      <p:ext uri="{BB962C8B-B14F-4D97-AF65-F5344CB8AC3E}">
        <p14:creationId xmlns="" xmlns:p14="http://schemas.microsoft.com/office/powerpoint/2010/main" val="567490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a:t>
            </a:fld>
            <a:endParaRPr lang="en-US" dirty="0"/>
          </a:p>
        </p:txBody>
      </p:sp>
    </p:spTree>
    <p:extLst>
      <p:ext uri="{BB962C8B-B14F-4D97-AF65-F5344CB8AC3E}">
        <p14:creationId xmlns="" xmlns:p14="http://schemas.microsoft.com/office/powerpoint/2010/main" val="1404444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20</a:t>
            </a:fld>
            <a:endParaRPr lang="en-US" dirty="0"/>
          </a:p>
        </p:txBody>
      </p:sp>
    </p:spTree>
    <p:extLst>
      <p:ext uri="{BB962C8B-B14F-4D97-AF65-F5344CB8AC3E}">
        <p14:creationId xmlns="" xmlns:p14="http://schemas.microsoft.com/office/powerpoint/2010/main" val="3812710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21</a:t>
            </a:fld>
            <a:endParaRPr lang="en-US" dirty="0"/>
          </a:p>
        </p:txBody>
      </p:sp>
    </p:spTree>
    <p:extLst>
      <p:ext uri="{BB962C8B-B14F-4D97-AF65-F5344CB8AC3E}">
        <p14:creationId xmlns="" xmlns:p14="http://schemas.microsoft.com/office/powerpoint/2010/main" val="3939057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22</a:t>
            </a:fld>
            <a:endParaRPr lang="en-US" dirty="0"/>
          </a:p>
        </p:txBody>
      </p:sp>
    </p:spTree>
    <p:extLst>
      <p:ext uri="{BB962C8B-B14F-4D97-AF65-F5344CB8AC3E}">
        <p14:creationId xmlns="" xmlns:p14="http://schemas.microsoft.com/office/powerpoint/2010/main" val="1323506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23</a:t>
            </a:fld>
            <a:endParaRPr lang="en-US" dirty="0"/>
          </a:p>
        </p:txBody>
      </p:sp>
    </p:spTree>
    <p:extLst>
      <p:ext uri="{BB962C8B-B14F-4D97-AF65-F5344CB8AC3E}">
        <p14:creationId xmlns="" xmlns:p14="http://schemas.microsoft.com/office/powerpoint/2010/main" val="3556467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24</a:t>
            </a:fld>
            <a:endParaRPr lang="en-US" dirty="0"/>
          </a:p>
        </p:txBody>
      </p:sp>
    </p:spTree>
    <p:extLst>
      <p:ext uri="{BB962C8B-B14F-4D97-AF65-F5344CB8AC3E}">
        <p14:creationId xmlns="" xmlns:p14="http://schemas.microsoft.com/office/powerpoint/2010/main" val="4236109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25</a:t>
            </a:fld>
            <a:endParaRPr lang="en-US" dirty="0"/>
          </a:p>
        </p:txBody>
      </p:sp>
    </p:spTree>
    <p:extLst>
      <p:ext uri="{BB962C8B-B14F-4D97-AF65-F5344CB8AC3E}">
        <p14:creationId xmlns="" xmlns:p14="http://schemas.microsoft.com/office/powerpoint/2010/main" val="15173749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26</a:t>
            </a:fld>
            <a:endParaRPr lang="en-US" dirty="0"/>
          </a:p>
        </p:txBody>
      </p:sp>
    </p:spTree>
    <p:extLst>
      <p:ext uri="{BB962C8B-B14F-4D97-AF65-F5344CB8AC3E}">
        <p14:creationId xmlns="" xmlns:p14="http://schemas.microsoft.com/office/powerpoint/2010/main" val="724253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27</a:t>
            </a:fld>
            <a:endParaRPr lang="en-US" dirty="0"/>
          </a:p>
        </p:txBody>
      </p:sp>
    </p:spTree>
    <p:extLst>
      <p:ext uri="{BB962C8B-B14F-4D97-AF65-F5344CB8AC3E}">
        <p14:creationId xmlns="" xmlns:p14="http://schemas.microsoft.com/office/powerpoint/2010/main" val="22360928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28</a:t>
            </a:fld>
            <a:endParaRPr lang="en-US" dirty="0"/>
          </a:p>
        </p:txBody>
      </p:sp>
    </p:spTree>
    <p:extLst>
      <p:ext uri="{BB962C8B-B14F-4D97-AF65-F5344CB8AC3E}">
        <p14:creationId xmlns="" xmlns:p14="http://schemas.microsoft.com/office/powerpoint/2010/main" val="28876756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29</a:t>
            </a:fld>
            <a:endParaRPr lang="en-US" dirty="0"/>
          </a:p>
        </p:txBody>
      </p:sp>
    </p:spTree>
    <p:extLst>
      <p:ext uri="{BB962C8B-B14F-4D97-AF65-F5344CB8AC3E}">
        <p14:creationId xmlns="" xmlns:p14="http://schemas.microsoft.com/office/powerpoint/2010/main" val="4055038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a:t>
            </a:fld>
            <a:endParaRPr lang="en-US" dirty="0"/>
          </a:p>
        </p:txBody>
      </p:sp>
    </p:spTree>
    <p:extLst>
      <p:ext uri="{BB962C8B-B14F-4D97-AF65-F5344CB8AC3E}">
        <p14:creationId xmlns="" xmlns:p14="http://schemas.microsoft.com/office/powerpoint/2010/main" val="10892329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30</a:t>
            </a:fld>
            <a:endParaRPr lang="en-US" dirty="0"/>
          </a:p>
        </p:txBody>
      </p:sp>
    </p:spTree>
    <p:extLst>
      <p:ext uri="{BB962C8B-B14F-4D97-AF65-F5344CB8AC3E}">
        <p14:creationId xmlns="" xmlns:p14="http://schemas.microsoft.com/office/powerpoint/2010/main" val="12306804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31</a:t>
            </a:fld>
            <a:endParaRPr lang="en-US" dirty="0"/>
          </a:p>
        </p:txBody>
      </p:sp>
    </p:spTree>
    <p:extLst>
      <p:ext uri="{BB962C8B-B14F-4D97-AF65-F5344CB8AC3E}">
        <p14:creationId xmlns="" xmlns:p14="http://schemas.microsoft.com/office/powerpoint/2010/main" val="17342169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32</a:t>
            </a:fld>
            <a:endParaRPr lang="en-US" dirty="0"/>
          </a:p>
        </p:txBody>
      </p:sp>
    </p:spTree>
    <p:extLst>
      <p:ext uri="{BB962C8B-B14F-4D97-AF65-F5344CB8AC3E}">
        <p14:creationId xmlns="" xmlns:p14="http://schemas.microsoft.com/office/powerpoint/2010/main" val="3620848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33</a:t>
            </a:fld>
            <a:endParaRPr lang="en-US" dirty="0"/>
          </a:p>
        </p:txBody>
      </p:sp>
    </p:spTree>
    <p:extLst>
      <p:ext uri="{BB962C8B-B14F-4D97-AF65-F5344CB8AC3E}">
        <p14:creationId xmlns="" xmlns:p14="http://schemas.microsoft.com/office/powerpoint/2010/main" val="30241442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34</a:t>
            </a:fld>
            <a:endParaRPr lang="en-US" dirty="0"/>
          </a:p>
        </p:txBody>
      </p:sp>
    </p:spTree>
    <p:extLst>
      <p:ext uri="{BB962C8B-B14F-4D97-AF65-F5344CB8AC3E}">
        <p14:creationId xmlns="" xmlns:p14="http://schemas.microsoft.com/office/powerpoint/2010/main" val="624900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35</a:t>
            </a:fld>
            <a:endParaRPr lang="en-US" dirty="0"/>
          </a:p>
        </p:txBody>
      </p:sp>
    </p:spTree>
    <p:extLst>
      <p:ext uri="{BB962C8B-B14F-4D97-AF65-F5344CB8AC3E}">
        <p14:creationId xmlns="" xmlns:p14="http://schemas.microsoft.com/office/powerpoint/2010/main" val="2357113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36</a:t>
            </a:fld>
            <a:endParaRPr lang="en-US" dirty="0"/>
          </a:p>
        </p:txBody>
      </p:sp>
    </p:spTree>
    <p:extLst>
      <p:ext uri="{BB962C8B-B14F-4D97-AF65-F5344CB8AC3E}">
        <p14:creationId xmlns="" xmlns:p14="http://schemas.microsoft.com/office/powerpoint/2010/main" val="39535713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37</a:t>
            </a:fld>
            <a:endParaRPr lang="en-US" dirty="0"/>
          </a:p>
        </p:txBody>
      </p:sp>
    </p:spTree>
    <p:extLst>
      <p:ext uri="{BB962C8B-B14F-4D97-AF65-F5344CB8AC3E}">
        <p14:creationId xmlns="" xmlns:p14="http://schemas.microsoft.com/office/powerpoint/2010/main" val="34990834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38</a:t>
            </a:fld>
            <a:endParaRPr lang="en-US" dirty="0"/>
          </a:p>
        </p:txBody>
      </p:sp>
    </p:spTree>
    <p:extLst>
      <p:ext uri="{BB962C8B-B14F-4D97-AF65-F5344CB8AC3E}">
        <p14:creationId xmlns="" xmlns:p14="http://schemas.microsoft.com/office/powerpoint/2010/main" val="24790135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39</a:t>
            </a:fld>
            <a:endParaRPr lang="en-US" dirty="0"/>
          </a:p>
        </p:txBody>
      </p:sp>
    </p:spTree>
    <p:extLst>
      <p:ext uri="{BB962C8B-B14F-4D97-AF65-F5344CB8AC3E}">
        <p14:creationId xmlns="" xmlns:p14="http://schemas.microsoft.com/office/powerpoint/2010/main" val="39641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a:t>
            </a:fld>
            <a:endParaRPr lang="en-US" dirty="0"/>
          </a:p>
        </p:txBody>
      </p:sp>
    </p:spTree>
    <p:extLst>
      <p:ext uri="{BB962C8B-B14F-4D97-AF65-F5344CB8AC3E}">
        <p14:creationId xmlns="" xmlns:p14="http://schemas.microsoft.com/office/powerpoint/2010/main" val="30222616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40</a:t>
            </a:fld>
            <a:endParaRPr lang="en-US" dirty="0"/>
          </a:p>
        </p:txBody>
      </p:sp>
    </p:spTree>
    <p:extLst>
      <p:ext uri="{BB962C8B-B14F-4D97-AF65-F5344CB8AC3E}">
        <p14:creationId xmlns="" xmlns:p14="http://schemas.microsoft.com/office/powerpoint/2010/main" val="12380925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41</a:t>
            </a:fld>
            <a:endParaRPr lang="en-US" dirty="0"/>
          </a:p>
        </p:txBody>
      </p:sp>
    </p:spTree>
    <p:extLst>
      <p:ext uri="{BB962C8B-B14F-4D97-AF65-F5344CB8AC3E}">
        <p14:creationId xmlns="" xmlns:p14="http://schemas.microsoft.com/office/powerpoint/2010/main" val="4036211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42</a:t>
            </a:fld>
            <a:endParaRPr lang="en-US" dirty="0"/>
          </a:p>
        </p:txBody>
      </p:sp>
    </p:spTree>
    <p:extLst>
      <p:ext uri="{BB962C8B-B14F-4D97-AF65-F5344CB8AC3E}">
        <p14:creationId xmlns="" xmlns:p14="http://schemas.microsoft.com/office/powerpoint/2010/main" val="17557865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43</a:t>
            </a:fld>
            <a:endParaRPr lang="en-US" dirty="0"/>
          </a:p>
        </p:txBody>
      </p:sp>
    </p:spTree>
    <p:extLst>
      <p:ext uri="{BB962C8B-B14F-4D97-AF65-F5344CB8AC3E}">
        <p14:creationId xmlns="" xmlns:p14="http://schemas.microsoft.com/office/powerpoint/2010/main" val="5508394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44</a:t>
            </a:fld>
            <a:endParaRPr lang="en-US" dirty="0"/>
          </a:p>
        </p:txBody>
      </p:sp>
    </p:spTree>
    <p:extLst>
      <p:ext uri="{BB962C8B-B14F-4D97-AF65-F5344CB8AC3E}">
        <p14:creationId xmlns="" xmlns:p14="http://schemas.microsoft.com/office/powerpoint/2010/main" val="2092547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45</a:t>
            </a:fld>
            <a:endParaRPr lang="en-US" dirty="0"/>
          </a:p>
        </p:txBody>
      </p:sp>
    </p:spTree>
    <p:extLst>
      <p:ext uri="{BB962C8B-B14F-4D97-AF65-F5344CB8AC3E}">
        <p14:creationId xmlns="" xmlns:p14="http://schemas.microsoft.com/office/powerpoint/2010/main" val="20152611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46</a:t>
            </a:fld>
            <a:endParaRPr lang="en-US" dirty="0"/>
          </a:p>
        </p:txBody>
      </p:sp>
    </p:spTree>
    <p:extLst>
      <p:ext uri="{BB962C8B-B14F-4D97-AF65-F5344CB8AC3E}">
        <p14:creationId xmlns="" xmlns:p14="http://schemas.microsoft.com/office/powerpoint/2010/main" val="30914741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47</a:t>
            </a:fld>
            <a:endParaRPr lang="en-US" dirty="0"/>
          </a:p>
        </p:txBody>
      </p:sp>
    </p:spTree>
    <p:extLst>
      <p:ext uri="{BB962C8B-B14F-4D97-AF65-F5344CB8AC3E}">
        <p14:creationId xmlns="" xmlns:p14="http://schemas.microsoft.com/office/powerpoint/2010/main" val="21817520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48</a:t>
            </a:fld>
            <a:endParaRPr lang="en-US" dirty="0"/>
          </a:p>
        </p:txBody>
      </p:sp>
    </p:spTree>
    <p:extLst>
      <p:ext uri="{BB962C8B-B14F-4D97-AF65-F5344CB8AC3E}">
        <p14:creationId xmlns="" xmlns:p14="http://schemas.microsoft.com/office/powerpoint/2010/main" val="21545208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49</a:t>
            </a:fld>
            <a:endParaRPr lang="en-US" dirty="0"/>
          </a:p>
        </p:txBody>
      </p:sp>
    </p:spTree>
    <p:extLst>
      <p:ext uri="{BB962C8B-B14F-4D97-AF65-F5344CB8AC3E}">
        <p14:creationId xmlns="" xmlns:p14="http://schemas.microsoft.com/office/powerpoint/2010/main" val="890626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a:t>
            </a:fld>
            <a:endParaRPr lang="en-US" dirty="0"/>
          </a:p>
        </p:txBody>
      </p:sp>
    </p:spTree>
    <p:extLst>
      <p:ext uri="{BB962C8B-B14F-4D97-AF65-F5344CB8AC3E}">
        <p14:creationId xmlns="" xmlns:p14="http://schemas.microsoft.com/office/powerpoint/2010/main" val="24142618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50</a:t>
            </a:fld>
            <a:endParaRPr lang="en-US" dirty="0"/>
          </a:p>
        </p:txBody>
      </p:sp>
    </p:spTree>
    <p:extLst>
      <p:ext uri="{BB962C8B-B14F-4D97-AF65-F5344CB8AC3E}">
        <p14:creationId xmlns="" xmlns:p14="http://schemas.microsoft.com/office/powerpoint/2010/main" val="123834754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51</a:t>
            </a:fld>
            <a:endParaRPr lang="en-US" dirty="0"/>
          </a:p>
        </p:txBody>
      </p:sp>
    </p:spTree>
    <p:extLst>
      <p:ext uri="{BB962C8B-B14F-4D97-AF65-F5344CB8AC3E}">
        <p14:creationId xmlns="" xmlns:p14="http://schemas.microsoft.com/office/powerpoint/2010/main" val="27810747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52</a:t>
            </a:fld>
            <a:endParaRPr lang="en-US" dirty="0"/>
          </a:p>
        </p:txBody>
      </p:sp>
    </p:spTree>
    <p:extLst>
      <p:ext uri="{BB962C8B-B14F-4D97-AF65-F5344CB8AC3E}">
        <p14:creationId xmlns="" xmlns:p14="http://schemas.microsoft.com/office/powerpoint/2010/main" val="419518576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53</a:t>
            </a:fld>
            <a:endParaRPr lang="en-US" dirty="0"/>
          </a:p>
        </p:txBody>
      </p:sp>
    </p:spTree>
    <p:extLst>
      <p:ext uri="{BB962C8B-B14F-4D97-AF65-F5344CB8AC3E}">
        <p14:creationId xmlns="" xmlns:p14="http://schemas.microsoft.com/office/powerpoint/2010/main" val="31784670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54</a:t>
            </a:fld>
            <a:endParaRPr lang="en-US" dirty="0"/>
          </a:p>
        </p:txBody>
      </p:sp>
    </p:spTree>
    <p:extLst>
      <p:ext uri="{BB962C8B-B14F-4D97-AF65-F5344CB8AC3E}">
        <p14:creationId xmlns="" xmlns:p14="http://schemas.microsoft.com/office/powerpoint/2010/main" val="30801969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55</a:t>
            </a:fld>
            <a:endParaRPr lang="en-US" dirty="0"/>
          </a:p>
        </p:txBody>
      </p:sp>
    </p:spTree>
    <p:extLst>
      <p:ext uri="{BB962C8B-B14F-4D97-AF65-F5344CB8AC3E}">
        <p14:creationId xmlns="" xmlns:p14="http://schemas.microsoft.com/office/powerpoint/2010/main" val="6896599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56</a:t>
            </a:fld>
            <a:endParaRPr lang="en-US" dirty="0"/>
          </a:p>
        </p:txBody>
      </p:sp>
    </p:spTree>
    <p:extLst>
      <p:ext uri="{BB962C8B-B14F-4D97-AF65-F5344CB8AC3E}">
        <p14:creationId xmlns="" xmlns:p14="http://schemas.microsoft.com/office/powerpoint/2010/main" val="37189041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57</a:t>
            </a:fld>
            <a:endParaRPr lang="en-US" dirty="0"/>
          </a:p>
        </p:txBody>
      </p:sp>
    </p:spTree>
    <p:extLst>
      <p:ext uri="{BB962C8B-B14F-4D97-AF65-F5344CB8AC3E}">
        <p14:creationId xmlns="" xmlns:p14="http://schemas.microsoft.com/office/powerpoint/2010/main" val="15597980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58</a:t>
            </a:fld>
            <a:endParaRPr lang="en-US" dirty="0"/>
          </a:p>
        </p:txBody>
      </p:sp>
    </p:spTree>
    <p:extLst>
      <p:ext uri="{BB962C8B-B14F-4D97-AF65-F5344CB8AC3E}">
        <p14:creationId xmlns="" xmlns:p14="http://schemas.microsoft.com/office/powerpoint/2010/main" val="20540553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59</a:t>
            </a:fld>
            <a:endParaRPr lang="en-US" dirty="0"/>
          </a:p>
        </p:txBody>
      </p:sp>
    </p:spTree>
    <p:extLst>
      <p:ext uri="{BB962C8B-B14F-4D97-AF65-F5344CB8AC3E}">
        <p14:creationId xmlns="" xmlns:p14="http://schemas.microsoft.com/office/powerpoint/2010/main" val="2138421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a:t>
            </a:fld>
            <a:endParaRPr lang="en-US" dirty="0"/>
          </a:p>
        </p:txBody>
      </p:sp>
    </p:spTree>
    <p:extLst>
      <p:ext uri="{BB962C8B-B14F-4D97-AF65-F5344CB8AC3E}">
        <p14:creationId xmlns="" xmlns:p14="http://schemas.microsoft.com/office/powerpoint/2010/main" val="188019790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60</a:t>
            </a:fld>
            <a:endParaRPr lang="en-US" dirty="0"/>
          </a:p>
        </p:txBody>
      </p:sp>
    </p:spTree>
    <p:extLst>
      <p:ext uri="{BB962C8B-B14F-4D97-AF65-F5344CB8AC3E}">
        <p14:creationId xmlns="" xmlns:p14="http://schemas.microsoft.com/office/powerpoint/2010/main" val="278937236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61</a:t>
            </a:fld>
            <a:endParaRPr lang="en-US" dirty="0"/>
          </a:p>
        </p:txBody>
      </p:sp>
    </p:spTree>
    <p:extLst>
      <p:ext uri="{BB962C8B-B14F-4D97-AF65-F5344CB8AC3E}">
        <p14:creationId xmlns="" xmlns:p14="http://schemas.microsoft.com/office/powerpoint/2010/main" val="40637733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62</a:t>
            </a:fld>
            <a:endParaRPr lang="en-US" dirty="0"/>
          </a:p>
        </p:txBody>
      </p:sp>
    </p:spTree>
    <p:extLst>
      <p:ext uri="{BB962C8B-B14F-4D97-AF65-F5344CB8AC3E}">
        <p14:creationId xmlns="" xmlns:p14="http://schemas.microsoft.com/office/powerpoint/2010/main" val="58954811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63</a:t>
            </a:fld>
            <a:endParaRPr lang="en-US" dirty="0"/>
          </a:p>
        </p:txBody>
      </p:sp>
    </p:spTree>
    <p:extLst>
      <p:ext uri="{BB962C8B-B14F-4D97-AF65-F5344CB8AC3E}">
        <p14:creationId xmlns="" xmlns:p14="http://schemas.microsoft.com/office/powerpoint/2010/main" val="166173279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64</a:t>
            </a:fld>
            <a:endParaRPr lang="en-US" dirty="0"/>
          </a:p>
        </p:txBody>
      </p:sp>
    </p:spTree>
    <p:extLst>
      <p:ext uri="{BB962C8B-B14F-4D97-AF65-F5344CB8AC3E}">
        <p14:creationId xmlns="" xmlns:p14="http://schemas.microsoft.com/office/powerpoint/2010/main" val="285871838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65</a:t>
            </a:fld>
            <a:endParaRPr lang="en-US" dirty="0"/>
          </a:p>
        </p:txBody>
      </p:sp>
    </p:spTree>
    <p:extLst>
      <p:ext uri="{BB962C8B-B14F-4D97-AF65-F5344CB8AC3E}">
        <p14:creationId xmlns="" xmlns:p14="http://schemas.microsoft.com/office/powerpoint/2010/main" val="37585933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66</a:t>
            </a:fld>
            <a:endParaRPr lang="en-US" dirty="0"/>
          </a:p>
        </p:txBody>
      </p:sp>
    </p:spTree>
    <p:extLst>
      <p:ext uri="{BB962C8B-B14F-4D97-AF65-F5344CB8AC3E}">
        <p14:creationId xmlns="" xmlns:p14="http://schemas.microsoft.com/office/powerpoint/2010/main" val="142869190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67</a:t>
            </a:fld>
            <a:endParaRPr lang="en-US" dirty="0"/>
          </a:p>
        </p:txBody>
      </p:sp>
    </p:spTree>
    <p:extLst>
      <p:ext uri="{BB962C8B-B14F-4D97-AF65-F5344CB8AC3E}">
        <p14:creationId xmlns="" xmlns:p14="http://schemas.microsoft.com/office/powerpoint/2010/main" val="360783252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68</a:t>
            </a:fld>
            <a:endParaRPr lang="en-US" dirty="0"/>
          </a:p>
        </p:txBody>
      </p:sp>
    </p:spTree>
    <p:extLst>
      <p:ext uri="{BB962C8B-B14F-4D97-AF65-F5344CB8AC3E}">
        <p14:creationId xmlns="" xmlns:p14="http://schemas.microsoft.com/office/powerpoint/2010/main" val="216190256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69</a:t>
            </a:fld>
            <a:endParaRPr lang="en-US" dirty="0"/>
          </a:p>
        </p:txBody>
      </p:sp>
    </p:spTree>
    <p:extLst>
      <p:ext uri="{BB962C8B-B14F-4D97-AF65-F5344CB8AC3E}">
        <p14:creationId xmlns="" xmlns:p14="http://schemas.microsoft.com/office/powerpoint/2010/main" val="133337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a:t>
            </a:fld>
            <a:endParaRPr lang="en-US" dirty="0"/>
          </a:p>
        </p:txBody>
      </p:sp>
    </p:spTree>
    <p:extLst>
      <p:ext uri="{BB962C8B-B14F-4D97-AF65-F5344CB8AC3E}">
        <p14:creationId xmlns="" xmlns:p14="http://schemas.microsoft.com/office/powerpoint/2010/main" val="392384777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70</a:t>
            </a:fld>
            <a:endParaRPr lang="en-US" dirty="0"/>
          </a:p>
        </p:txBody>
      </p:sp>
    </p:spTree>
    <p:extLst>
      <p:ext uri="{BB962C8B-B14F-4D97-AF65-F5344CB8AC3E}">
        <p14:creationId xmlns="" xmlns:p14="http://schemas.microsoft.com/office/powerpoint/2010/main" val="351221281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71</a:t>
            </a:fld>
            <a:endParaRPr lang="en-US" dirty="0"/>
          </a:p>
        </p:txBody>
      </p:sp>
    </p:spTree>
    <p:extLst>
      <p:ext uri="{BB962C8B-B14F-4D97-AF65-F5344CB8AC3E}">
        <p14:creationId xmlns="" xmlns:p14="http://schemas.microsoft.com/office/powerpoint/2010/main" val="35978145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72</a:t>
            </a:fld>
            <a:endParaRPr lang="en-US" dirty="0"/>
          </a:p>
        </p:txBody>
      </p:sp>
    </p:spTree>
    <p:extLst>
      <p:ext uri="{BB962C8B-B14F-4D97-AF65-F5344CB8AC3E}">
        <p14:creationId xmlns="" xmlns:p14="http://schemas.microsoft.com/office/powerpoint/2010/main" val="18001381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73</a:t>
            </a:fld>
            <a:endParaRPr lang="en-US" dirty="0"/>
          </a:p>
        </p:txBody>
      </p:sp>
    </p:spTree>
    <p:extLst>
      <p:ext uri="{BB962C8B-B14F-4D97-AF65-F5344CB8AC3E}">
        <p14:creationId xmlns="" xmlns:p14="http://schemas.microsoft.com/office/powerpoint/2010/main" val="107056749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74</a:t>
            </a:fld>
            <a:endParaRPr lang="en-US" dirty="0"/>
          </a:p>
        </p:txBody>
      </p:sp>
    </p:spTree>
    <p:extLst>
      <p:ext uri="{BB962C8B-B14F-4D97-AF65-F5344CB8AC3E}">
        <p14:creationId xmlns="" xmlns:p14="http://schemas.microsoft.com/office/powerpoint/2010/main" val="153442854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75</a:t>
            </a:fld>
            <a:endParaRPr lang="en-US" dirty="0"/>
          </a:p>
        </p:txBody>
      </p:sp>
    </p:spTree>
    <p:extLst>
      <p:ext uri="{BB962C8B-B14F-4D97-AF65-F5344CB8AC3E}">
        <p14:creationId xmlns="" xmlns:p14="http://schemas.microsoft.com/office/powerpoint/2010/main" val="109176200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76</a:t>
            </a:fld>
            <a:endParaRPr lang="en-US" dirty="0"/>
          </a:p>
        </p:txBody>
      </p:sp>
    </p:spTree>
    <p:extLst>
      <p:ext uri="{BB962C8B-B14F-4D97-AF65-F5344CB8AC3E}">
        <p14:creationId xmlns="" xmlns:p14="http://schemas.microsoft.com/office/powerpoint/2010/main" val="172151438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77</a:t>
            </a:fld>
            <a:endParaRPr lang="en-US" dirty="0"/>
          </a:p>
        </p:txBody>
      </p:sp>
    </p:spTree>
    <p:extLst>
      <p:ext uri="{BB962C8B-B14F-4D97-AF65-F5344CB8AC3E}">
        <p14:creationId xmlns="" xmlns:p14="http://schemas.microsoft.com/office/powerpoint/2010/main" val="47802851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78</a:t>
            </a:fld>
            <a:endParaRPr lang="en-US" dirty="0"/>
          </a:p>
        </p:txBody>
      </p:sp>
    </p:spTree>
    <p:extLst>
      <p:ext uri="{BB962C8B-B14F-4D97-AF65-F5344CB8AC3E}">
        <p14:creationId xmlns="" xmlns:p14="http://schemas.microsoft.com/office/powerpoint/2010/main" val="316715938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79</a:t>
            </a:fld>
            <a:endParaRPr lang="en-US" dirty="0"/>
          </a:p>
        </p:txBody>
      </p:sp>
    </p:spTree>
    <p:extLst>
      <p:ext uri="{BB962C8B-B14F-4D97-AF65-F5344CB8AC3E}">
        <p14:creationId xmlns="" xmlns:p14="http://schemas.microsoft.com/office/powerpoint/2010/main" val="2358436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a:t>
            </a:fld>
            <a:endParaRPr lang="en-US" dirty="0"/>
          </a:p>
        </p:txBody>
      </p:sp>
    </p:spTree>
    <p:extLst>
      <p:ext uri="{BB962C8B-B14F-4D97-AF65-F5344CB8AC3E}">
        <p14:creationId xmlns="" xmlns:p14="http://schemas.microsoft.com/office/powerpoint/2010/main" val="123157774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80</a:t>
            </a:fld>
            <a:endParaRPr lang="en-US" dirty="0"/>
          </a:p>
        </p:txBody>
      </p:sp>
    </p:spTree>
    <p:extLst>
      <p:ext uri="{BB962C8B-B14F-4D97-AF65-F5344CB8AC3E}">
        <p14:creationId xmlns="" xmlns:p14="http://schemas.microsoft.com/office/powerpoint/2010/main" val="389175186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81</a:t>
            </a:fld>
            <a:endParaRPr lang="en-US" dirty="0"/>
          </a:p>
        </p:txBody>
      </p:sp>
    </p:spTree>
    <p:extLst>
      <p:ext uri="{BB962C8B-B14F-4D97-AF65-F5344CB8AC3E}">
        <p14:creationId xmlns="" xmlns:p14="http://schemas.microsoft.com/office/powerpoint/2010/main" val="358422236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82</a:t>
            </a:fld>
            <a:endParaRPr lang="en-US" dirty="0"/>
          </a:p>
        </p:txBody>
      </p:sp>
    </p:spTree>
    <p:extLst>
      <p:ext uri="{BB962C8B-B14F-4D97-AF65-F5344CB8AC3E}">
        <p14:creationId xmlns="" xmlns:p14="http://schemas.microsoft.com/office/powerpoint/2010/main" val="427222929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83</a:t>
            </a:fld>
            <a:endParaRPr lang="en-US" dirty="0"/>
          </a:p>
        </p:txBody>
      </p:sp>
    </p:spTree>
    <p:extLst>
      <p:ext uri="{BB962C8B-B14F-4D97-AF65-F5344CB8AC3E}">
        <p14:creationId xmlns="" xmlns:p14="http://schemas.microsoft.com/office/powerpoint/2010/main" val="57633814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84</a:t>
            </a:fld>
            <a:endParaRPr lang="en-US" dirty="0"/>
          </a:p>
        </p:txBody>
      </p:sp>
    </p:spTree>
    <p:extLst>
      <p:ext uri="{BB962C8B-B14F-4D97-AF65-F5344CB8AC3E}">
        <p14:creationId xmlns="" xmlns:p14="http://schemas.microsoft.com/office/powerpoint/2010/main" val="3116990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85</a:t>
            </a:fld>
            <a:endParaRPr lang="en-US" dirty="0"/>
          </a:p>
        </p:txBody>
      </p:sp>
    </p:spTree>
    <p:extLst>
      <p:ext uri="{BB962C8B-B14F-4D97-AF65-F5344CB8AC3E}">
        <p14:creationId xmlns="" xmlns:p14="http://schemas.microsoft.com/office/powerpoint/2010/main" val="168615685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86</a:t>
            </a:fld>
            <a:endParaRPr lang="en-US" dirty="0"/>
          </a:p>
        </p:txBody>
      </p:sp>
    </p:spTree>
    <p:extLst>
      <p:ext uri="{BB962C8B-B14F-4D97-AF65-F5344CB8AC3E}">
        <p14:creationId xmlns="" xmlns:p14="http://schemas.microsoft.com/office/powerpoint/2010/main" val="214092510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87</a:t>
            </a:fld>
            <a:endParaRPr lang="en-US" dirty="0"/>
          </a:p>
        </p:txBody>
      </p:sp>
    </p:spTree>
    <p:extLst>
      <p:ext uri="{BB962C8B-B14F-4D97-AF65-F5344CB8AC3E}">
        <p14:creationId xmlns="" xmlns:p14="http://schemas.microsoft.com/office/powerpoint/2010/main" val="320416900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88</a:t>
            </a:fld>
            <a:endParaRPr lang="en-US" dirty="0"/>
          </a:p>
        </p:txBody>
      </p:sp>
    </p:spTree>
    <p:extLst>
      <p:ext uri="{BB962C8B-B14F-4D97-AF65-F5344CB8AC3E}">
        <p14:creationId xmlns="" xmlns:p14="http://schemas.microsoft.com/office/powerpoint/2010/main" val="256088284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89</a:t>
            </a:fld>
            <a:endParaRPr lang="en-US" dirty="0"/>
          </a:p>
        </p:txBody>
      </p:sp>
    </p:spTree>
    <p:extLst>
      <p:ext uri="{BB962C8B-B14F-4D97-AF65-F5344CB8AC3E}">
        <p14:creationId xmlns="" xmlns:p14="http://schemas.microsoft.com/office/powerpoint/2010/main" val="731054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a:t>
            </a:fld>
            <a:endParaRPr lang="en-US" dirty="0"/>
          </a:p>
        </p:txBody>
      </p:sp>
    </p:spTree>
    <p:extLst>
      <p:ext uri="{BB962C8B-B14F-4D97-AF65-F5344CB8AC3E}">
        <p14:creationId xmlns="" xmlns:p14="http://schemas.microsoft.com/office/powerpoint/2010/main" val="239649598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90</a:t>
            </a:fld>
            <a:endParaRPr lang="en-US" dirty="0"/>
          </a:p>
        </p:txBody>
      </p:sp>
    </p:spTree>
    <p:extLst>
      <p:ext uri="{BB962C8B-B14F-4D97-AF65-F5344CB8AC3E}">
        <p14:creationId xmlns="" xmlns:p14="http://schemas.microsoft.com/office/powerpoint/2010/main" val="276836189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91</a:t>
            </a:fld>
            <a:endParaRPr lang="en-US" dirty="0"/>
          </a:p>
        </p:txBody>
      </p:sp>
    </p:spTree>
    <p:extLst>
      <p:ext uri="{BB962C8B-B14F-4D97-AF65-F5344CB8AC3E}">
        <p14:creationId xmlns="" xmlns:p14="http://schemas.microsoft.com/office/powerpoint/2010/main" val="59885375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92</a:t>
            </a:fld>
            <a:endParaRPr lang="en-US" dirty="0"/>
          </a:p>
        </p:txBody>
      </p:sp>
    </p:spTree>
    <p:extLst>
      <p:ext uri="{BB962C8B-B14F-4D97-AF65-F5344CB8AC3E}">
        <p14:creationId xmlns="" xmlns:p14="http://schemas.microsoft.com/office/powerpoint/2010/main" val="466636902"/>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93</a:t>
            </a:fld>
            <a:endParaRPr lang="en-US" dirty="0"/>
          </a:p>
        </p:txBody>
      </p:sp>
    </p:spTree>
    <p:extLst>
      <p:ext uri="{BB962C8B-B14F-4D97-AF65-F5344CB8AC3E}">
        <p14:creationId xmlns="" xmlns:p14="http://schemas.microsoft.com/office/powerpoint/2010/main" val="358526827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94</a:t>
            </a:fld>
            <a:endParaRPr lang="en-US" dirty="0"/>
          </a:p>
        </p:txBody>
      </p:sp>
    </p:spTree>
    <p:extLst>
      <p:ext uri="{BB962C8B-B14F-4D97-AF65-F5344CB8AC3E}">
        <p14:creationId xmlns="" xmlns:p14="http://schemas.microsoft.com/office/powerpoint/2010/main" val="310643561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95</a:t>
            </a:fld>
            <a:endParaRPr lang="en-US" dirty="0"/>
          </a:p>
        </p:txBody>
      </p:sp>
    </p:spTree>
    <p:extLst>
      <p:ext uri="{BB962C8B-B14F-4D97-AF65-F5344CB8AC3E}">
        <p14:creationId xmlns="" xmlns:p14="http://schemas.microsoft.com/office/powerpoint/2010/main" val="124530279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96</a:t>
            </a:fld>
            <a:endParaRPr lang="en-US" dirty="0"/>
          </a:p>
        </p:txBody>
      </p:sp>
    </p:spTree>
    <p:extLst>
      <p:ext uri="{BB962C8B-B14F-4D97-AF65-F5344CB8AC3E}">
        <p14:creationId xmlns="" xmlns:p14="http://schemas.microsoft.com/office/powerpoint/2010/main" val="90834286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97</a:t>
            </a:fld>
            <a:endParaRPr lang="en-US" dirty="0"/>
          </a:p>
        </p:txBody>
      </p:sp>
    </p:spTree>
    <p:extLst>
      <p:ext uri="{BB962C8B-B14F-4D97-AF65-F5344CB8AC3E}">
        <p14:creationId xmlns="" xmlns:p14="http://schemas.microsoft.com/office/powerpoint/2010/main" val="35231559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98</a:t>
            </a:fld>
            <a:endParaRPr lang="en-US" dirty="0"/>
          </a:p>
        </p:txBody>
      </p:sp>
    </p:spTree>
    <p:extLst>
      <p:ext uri="{BB962C8B-B14F-4D97-AF65-F5344CB8AC3E}">
        <p14:creationId xmlns="" xmlns:p14="http://schemas.microsoft.com/office/powerpoint/2010/main" val="4098396914"/>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AU" dirty="0"/>
          </a:p>
        </p:txBody>
      </p:sp>
      <p:sp>
        <p:nvSpPr>
          <p:cNvPr id="4" name="Slide Number Placeholder 3"/>
          <p:cNvSpPr>
            <a:spLocks noGrp="1"/>
          </p:cNvSpPr>
          <p:nvPr>
            <p:ph type="sldNum" sz="quarter" idx="10"/>
          </p:nvPr>
        </p:nvSpPr>
        <p:spPr/>
        <p:txBody>
          <a:bodyPr/>
          <a:lstStyle/>
          <a:p>
            <a:fld id="{180DE374-9170-4238-9387-1C4AD59CEF1A}" type="slidenum">
              <a:rPr lang="en-US" smtClean="0"/>
              <a:pPr/>
              <a:t>99</a:t>
            </a:fld>
            <a:endParaRPr lang="en-US" dirty="0"/>
          </a:p>
        </p:txBody>
      </p:sp>
    </p:spTree>
    <p:extLst>
      <p:ext uri="{BB962C8B-B14F-4D97-AF65-F5344CB8AC3E}">
        <p14:creationId xmlns="" xmlns:p14="http://schemas.microsoft.com/office/powerpoint/2010/main" val="31095072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7" descr="PMI1.jpg                                                       00703EF4MY HD                          BE93234D:"/>
          <p:cNvPicPr>
            <a:picLocks noChangeAspect="1" noChangeArrowheads="1"/>
          </p:cNvPicPr>
          <p:nvPr userDrawn="1"/>
        </p:nvPicPr>
        <p:blipFill>
          <a:blip r:embed="rId2" cstate="print"/>
          <a:stretch>
            <a:fillRect/>
          </a:stretch>
        </p:blipFill>
        <p:spPr bwMode="auto">
          <a:xfrm>
            <a:off x="1764" y="0"/>
            <a:ext cx="9142059" cy="6859588"/>
          </a:xfrm>
          <a:prstGeom prst="rect">
            <a:avLst/>
          </a:prstGeom>
          <a:noFill/>
          <a:ln w="9525">
            <a:noFill/>
            <a:miter lim="800000"/>
            <a:headEnd/>
            <a:tailEnd/>
          </a:ln>
        </p:spPr>
      </p:pic>
      <p:sp>
        <p:nvSpPr>
          <p:cNvPr id="6" name="Rectangle 2"/>
          <p:cNvSpPr>
            <a:spLocks noGrp="1" noChangeArrowheads="1"/>
          </p:cNvSpPr>
          <p:nvPr userDrawn="1">
            <p:ph type="ctrTitle"/>
          </p:nvPr>
        </p:nvSpPr>
        <p:spPr>
          <a:xfrm>
            <a:off x="533400" y="3657600"/>
            <a:ext cx="7772400" cy="1143000"/>
          </a:xfrm>
        </p:spPr>
        <p:txBody>
          <a:bodyPr/>
          <a:lstStyle/>
          <a:p>
            <a:pPr eaLnBrk="1" hangingPunct="1">
              <a:lnSpc>
                <a:spcPct val="110000"/>
              </a:lnSpc>
            </a:pPr>
            <a:r>
              <a:rPr lang="en-US">
                <a:solidFill>
                  <a:schemeClr val="bg1"/>
                </a:solidFill>
              </a:rPr>
              <a:t>Click to edit Master title style</a:t>
            </a:r>
            <a:endParaRPr lang="en-US" sz="3000" dirty="0">
              <a:solidFill>
                <a:schemeClr val="bg1"/>
              </a:solidFill>
            </a:endParaRPr>
          </a:p>
        </p:txBody>
      </p:sp>
      <p:sp>
        <p:nvSpPr>
          <p:cNvPr id="7" name="Rectangle 3"/>
          <p:cNvSpPr>
            <a:spLocks noGrp="1" noChangeArrowheads="1"/>
          </p:cNvSpPr>
          <p:nvPr userDrawn="1">
            <p:ph type="subTitle" idx="1"/>
          </p:nvPr>
        </p:nvSpPr>
        <p:spPr>
          <a:xfrm>
            <a:off x="533400" y="5715000"/>
            <a:ext cx="6400800" cy="762000"/>
          </a:xfrm>
        </p:spPr>
        <p:txBody>
          <a:bodyPr/>
          <a:lstStyle>
            <a:lvl1pPr>
              <a:buFontTx/>
              <a:buNone/>
              <a:defRPr/>
            </a:lvl1pPr>
          </a:lstStyle>
          <a:p>
            <a:pPr algn="l" eaLnBrk="1" hangingPunct="1">
              <a:lnSpc>
                <a:spcPct val="100000"/>
              </a:lnSpc>
            </a:pPr>
            <a:r>
              <a:rPr lang="en-US" sz="1800"/>
              <a:t>Click to edit Master subtitle style</a:t>
            </a:r>
            <a:endParaRPr lang="en-US" sz="1200" dirty="0"/>
          </a:p>
        </p:txBody>
      </p:sp>
      <p:pic>
        <p:nvPicPr>
          <p:cNvPr id="8" name="Picture 7" descr="PMI_Logo_Wht_KO.tif"/>
          <p:cNvPicPr>
            <a:picLocks noChangeAspect="1"/>
          </p:cNvPicPr>
          <p:nvPr userDrawn="1"/>
        </p:nvPicPr>
        <p:blipFill>
          <a:blip r:embed="rId3" cstate="print"/>
          <a:stretch>
            <a:fillRect/>
          </a:stretch>
        </p:blipFill>
        <p:spPr>
          <a:xfrm>
            <a:off x="609600" y="762000"/>
            <a:ext cx="2133600" cy="77761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524000"/>
            <a:ext cx="38100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524000"/>
            <a:ext cx="3810000" cy="4267200"/>
          </a:xfrm>
        </p:spPr>
        <p:txBody>
          <a:bodyPr/>
          <a:lstStyle/>
          <a:p>
            <a:pPr lvl="0"/>
            <a:r>
              <a:rPr lang="en-US" noProof="0" dirty="0"/>
              <a:t>Click icon to add chart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3" name="Group 2"/>
          <p:cNvGrpSpPr/>
          <p:nvPr userDrawn="1"/>
        </p:nvGrpSpPr>
        <p:grpSpPr>
          <a:xfrm>
            <a:off x="0" y="6138936"/>
            <a:ext cx="8503547" cy="108000"/>
            <a:chOff x="0" y="5105144"/>
            <a:chExt cx="8503546" cy="108000"/>
          </a:xfrm>
        </p:grpSpPr>
        <p:sp>
          <p:nvSpPr>
            <p:cNvPr id="4" name="Rectangle 3"/>
            <p:cNvSpPr>
              <a:spLocks/>
            </p:cNvSpPr>
            <p:nvPr/>
          </p:nvSpPr>
          <p:spPr>
            <a:xfrm>
              <a:off x="0" y="5141144"/>
              <a:ext cx="8503546" cy="36000"/>
            </a:xfrm>
            <a:prstGeom prst="rect">
              <a:avLst/>
            </a:prstGeom>
            <a:solidFill>
              <a:srgbClr val="FEB710"/>
            </a:solidFill>
            <a:ln>
              <a:no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p>
          </p:txBody>
        </p:sp>
        <p:sp>
          <p:nvSpPr>
            <p:cNvPr id="5" name="Rectangle 4"/>
            <p:cNvSpPr>
              <a:spLocks/>
            </p:cNvSpPr>
            <p:nvPr/>
          </p:nvSpPr>
          <p:spPr>
            <a:xfrm>
              <a:off x="0" y="5105144"/>
              <a:ext cx="7556095" cy="36000"/>
            </a:xfrm>
            <a:prstGeom prst="rect">
              <a:avLst/>
            </a:prstGeom>
            <a:solidFill>
              <a:srgbClr val="F27C1A"/>
            </a:solidFill>
            <a:ln>
              <a:no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p>
          </p:txBody>
        </p:sp>
        <p:sp>
          <p:nvSpPr>
            <p:cNvPr id="6" name="Rectangle 5"/>
            <p:cNvSpPr>
              <a:spLocks/>
            </p:cNvSpPr>
            <p:nvPr/>
          </p:nvSpPr>
          <p:spPr>
            <a:xfrm>
              <a:off x="0" y="5177144"/>
              <a:ext cx="6635521" cy="36000"/>
            </a:xfrm>
            <a:prstGeom prst="rect">
              <a:avLst/>
            </a:prstGeom>
            <a:solidFill>
              <a:srgbClr val="FEDD57"/>
            </a:solidFill>
            <a:ln>
              <a:no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p>
          </p:txBody>
        </p:sp>
      </p:grpSp>
      <p:pic>
        <p:nvPicPr>
          <p:cNvPr id="7" name="HS Logo BK"/>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685800" y="381000"/>
            <a:ext cx="77724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title style</a:t>
            </a:r>
          </a:p>
        </p:txBody>
      </p:sp>
      <p:sp>
        <p:nvSpPr>
          <p:cNvPr id="2052" name="Rectangle 3"/>
          <p:cNvSpPr>
            <a:spLocks noGrp="1" noChangeArrowheads="1"/>
          </p:cNvSpPr>
          <p:nvPr>
            <p:ph type="body" idx="1"/>
          </p:nvPr>
        </p:nvSpPr>
        <p:spPr bwMode="auto">
          <a:xfrm>
            <a:off x="685800" y="15240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8115300" y="6526213"/>
            <a:ext cx="419100" cy="304800"/>
          </a:xfrm>
          <a:prstGeom prst="rect">
            <a:avLst/>
          </a:prstGeom>
          <a:noFill/>
          <a:ln w="9525">
            <a:noFill/>
            <a:miter lim="800000"/>
            <a:headEnd/>
            <a:tailEnd/>
          </a:ln>
          <a:effectLst/>
        </p:spPr>
        <p:txBody>
          <a:bodyPr anchor="ctr"/>
          <a:lstStyle/>
          <a:p>
            <a:pPr algn="r" eaLnBrk="0" fontAlgn="base" hangingPunct="0">
              <a:spcBef>
                <a:spcPct val="0"/>
              </a:spcBef>
              <a:spcAft>
                <a:spcPct val="0"/>
              </a:spcAft>
              <a:defRPr/>
            </a:pPr>
            <a:fld id="{1F2599C0-74A3-44E1-A4D8-5D46D572C083}" type="slidenum">
              <a:rPr lang="en-US" sz="1050" b="0">
                <a:solidFill>
                  <a:srgbClr val="FFFFFF"/>
                </a:solidFill>
              </a:rPr>
              <a:pPr algn="r" eaLnBrk="0" fontAlgn="base" hangingPunct="0">
                <a:spcBef>
                  <a:spcPct val="0"/>
                </a:spcBef>
                <a:spcAft>
                  <a:spcPct val="0"/>
                </a:spcAft>
                <a:defRPr/>
              </a:pPr>
              <a:t>‹Nº›</a:t>
            </a:fld>
            <a:endParaRPr lang="en-US" sz="1050" b="0" dirty="0">
              <a:solidFill>
                <a:srgbClr val="455560"/>
              </a:solidFill>
            </a:endParaRPr>
          </a:p>
        </p:txBody>
      </p:sp>
      <p:pic>
        <p:nvPicPr>
          <p:cNvPr id="11" name="HS Logo BK"/>
          <p:cNvPicPr>
            <a:picLocks noChangeAspect="1"/>
          </p:cNvPicPr>
          <p:nvPr userDrawn="1"/>
        </p:nvPicPr>
        <p:blipFill>
          <a:blip r:embed="rId15"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sldNum="0" hdr="0" ftr="0"/>
  <p:txStyles>
    <p:titleStyle>
      <a:lvl1pPr algn="l" rtl="0" eaLnBrk="1" fontAlgn="base" hangingPunct="1">
        <a:spcBef>
          <a:spcPct val="0"/>
        </a:spcBef>
        <a:spcAft>
          <a:spcPct val="0"/>
        </a:spcAft>
        <a:defRPr sz="2800" b="1">
          <a:solidFill>
            <a:srgbClr val="007AC2"/>
          </a:solidFill>
          <a:latin typeface="+mj-lt"/>
          <a:ea typeface="+mj-ea"/>
          <a:cs typeface="+mj-cs"/>
        </a:defRPr>
      </a:lvl1pPr>
      <a:lvl2pPr algn="l" rtl="0" eaLnBrk="1" fontAlgn="base" hangingPunct="1">
        <a:spcBef>
          <a:spcPct val="0"/>
        </a:spcBef>
        <a:spcAft>
          <a:spcPct val="0"/>
        </a:spcAft>
        <a:defRPr sz="2800" b="1">
          <a:solidFill>
            <a:srgbClr val="007AC2"/>
          </a:solidFill>
          <a:latin typeface="Arial" charset="0"/>
        </a:defRPr>
      </a:lvl2pPr>
      <a:lvl3pPr algn="l" rtl="0" eaLnBrk="1" fontAlgn="base" hangingPunct="1">
        <a:spcBef>
          <a:spcPct val="0"/>
        </a:spcBef>
        <a:spcAft>
          <a:spcPct val="0"/>
        </a:spcAft>
        <a:defRPr sz="2800" b="1">
          <a:solidFill>
            <a:srgbClr val="007AC2"/>
          </a:solidFill>
          <a:latin typeface="Arial" charset="0"/>
        </a:defRPr>
      </a:lvl3pPr>
      <a:lvl4pPr algn="l" rtl="0" eaLnBrk="1" fontAlgn="base" hangingPunct="1">
        <a:spcBef>
          <a:spcPct val="0"/>
        </a:spcBef>
        <a:spcAft>
          <a:spcPct val="0"/>
        </a:spcAft>
        <a:defRPr sz="2800" b="1">
          <a:solidFill>
            <a:srgbClr val="007AC2"/>
          </a:solidFill>
          <a:latin typeface="Arial" charset="0"/>
        </a:defRPr>
      </a:lvl4pPr>
      <a:lvl5pPr algn="l" rtl="0" eaLnBrk="1" fontAlgn="base" hangingPunct="1">
        <a:spcBef>
          <a:spcPct val="0"/>
        </a:spcBef>
        <a:spcAft>
          <a:spcPct val="0"/>
        </a:spcAft>
        <a:defRPr sz="2800" b="1">
          <a:solidFill>
            <a:srgbClr val="007AC2"/>
          </a:solidFill>
          <a:latin typeface="Arial" charset="0"/>
        </a:defRPr>
      </a:lvl5pPr>
      <a:lvl6pPr marL="457200" algn="l" rtl="0" eaLnBrk="1" fontAlgn="base" hangingPunct="1">
        <a:spcBef>
          <a:spcPct val="0"/>
        </a:spcBef>
        <a:spcAft>
          <a:spcPct val="0"/>
        </a:spcAft>
        <a:defRPr sz="2800" b="1">
          <a:solidFill>
            <a:srgbClr val="007AC2"/>
          </a:solidFill>
          <a:latin typeface="Arial" charset="0"/>
        </a:defRPr>
      </a:lvl6pPr>
      <a:lvl7pPr marL="914400" algn="l" rtl="0" eaLnBrk="1" fontAlgn="base" hangingPunct="1">
        <a:spcBef>
          <a:spcPct val="0"/>
        </a:spcBef>
        <a:spcAft>
          <a:spcPct val="0"/>
        </a:spcAft>
        <a:defRPr sz="2800" b="1">
          <a:solidFill>
            <a:srgbClr val="007AC2"/>
          </a:solidFill>
          <a:latin typeface="Arial" charset="0"/>
        </a:defRPr>
      </a:lvl7pPr>
      <a:lvl8pPr marL="1371600" algn="l" rtl="0" eaLnBrk="1" fontAlgn="base" hangingPunct="1">
        <a:spcBef>
          <a:spcPct val="0"/>
        </a:spcBef>
        <a:spcAft>
          <a:spcPct val="0"/>
        </a:spcAft>
        <a:defRPr sz="2800" b="1">
          <a:solidFill>
            <a:srgbClr val="007AC2"/>
          </a:solidFill>
          <a:latin typeface="Arial" charset="0"/>
        </a:defRPr>
      </a:lvl8pPr>
      <a:lvl9pPr marL="1828800" algn="l" rtl="0" eaLnBrk="1" fontAlgn="base" hangingPunct="1">
        <a:spcBef>
          <a:spcPct val="0"/>
        </a:spcBef>
        <a:spcAft>
          <a:spcPct val="0"/>
        </a:spcAft>
        <a:defRPr sz="2800" b="1">
          <a:solidFill>
            <a:srgbClr val="007AC2"/>
          </a:solidFill>
          <a:latin typeface="Arial" charset="0"/>
        </a:defRPr>
      </a:lvl9pPr>
    </p:titleStyle>
    <p:bodyStyle>
      <a:lvl1pPr marL="342900" indent="-342900" algn="l" rtl="0" eaLnBrk="1" fontAlgn="base" hangingPunct="1">
        <a:lnSpc>
          <a:spcPct val="130000"/>
        </a:lnSpc>
        <a:spcBef>
          <a:spcPct val="20000"/>
        </a:spcBef>
        <a:spcAft>
          <a:spcPct val="0"/>
        </a:spcAft>
        <a:buClr>
          <a:srgbClr val="007AC2"/>
        </a:buClr>
        <a:buChar char="•"/>
        <a:defRPr sz="2000">
          <a:solidFill>
            <a:srgbClr val="455560"/>
          </a:solidFill>
          <a:latin typeface="+mn-lt"/>
          <a:ea typeface="+mn-ea"/>
          <a:cs typeface="+mn-cs"/>
        </a:defRPr>
      </a:lvl1pPr>
      <a:lvl2pPr marL="742950" indent="-285750" algn="l" rtl="0" eaLnBrk="1" fontAlgn="base" hangingPunct="1">
        <a:lnSpc>
          <a:spcPct val="110000"/>
        </a:lnSpc>
        <a:spcBef>
          <a:spcPct val="20000"/>
        </a:spcBef>
        <a:spcAft>
          <a:spcPct val="0"/>
        </a:spcAft>
        <a:buChar char="–"/>
        <a:defRPr sz="2000">
          <a:solidFill>
            <a:srgbClr val="455560"/>
          </a:solidFill>
          <a:latin typeface="+mn-lt"/>
        </a:defRPr>
      </a:lvl2pPr>
      <a:lvl3pPr marL="1085850" indent="-228600" algn="l" rtl="0" eaLnBrk="1" fontAlgn="base" hangingPunct="1">
        <a:spcBef>
          <a:spcPct val="20000"/>
        </a:spcBef>
        <a:spcAft>
          <a:spcPct val="0"/>
        </a:spcAft>
        <a:buChar char="•"/>
        <a:defRPr sz="2000">
          <a:solidFill>
            <a:srgbClr val="455560"/>
          </a:solidFill>
          <a:latin typeface="+mn-lt"/>
        </a:defRPr>
      </a:lvl3pPr>
      <a:lvl4pPr marL="1428750" indent="-228600" algn="l" rtl="0" eaLnBrk="1" fontAlgn="base" hangingPunct="1">
        <a:spcBef>
          <a:spcPct val="20000"/>
        </a:spcBef>
        <a:spcAft>
          <a:spcPct val="0"/>
        </a:spcAft>
        <a:buChar char="–"/>
        <a:defRPr sz="2000">
          <a:solidFill>
            <a:srgbClr val="455560"/>
          </a:solidFill>
          <a:latin typeface="+mn-lt"/>
        </a:defRPr>
      </a:lvl4pPr>
      <a:lvl5pPr marL="1771650" indent="-228600" algn="l" rtl="0" eaLnBrk="1" fontAlgn="base" hangingPunct="1">
        <a:spcBef>
          <a:spcPct val="20000"/>
        </a:spcBef>
        <a:spcAft>
          <a:spcPct val="0"/>
        </a:spcAft>
        <a:buChar char="»"/>
        <a:defRPr sz="2000">
          <a:solidFill>
            <a:srgbClr val="455560"/>
          </a:solidFill>
          <a:latin typeface="+mn-lt"/>
        </a:defRPr>
      </a:lvl5pPr>
      <a:lvl6pPr marL="2228850" indent="-228600" algn="l" rtl="0" eaLnBrk="1" fontAlgn="base" hangingPunct="1">
        <a:spcBef>
          <a:spcPct val="20000"/>
        </a:spcBef>
        <a:spcAft>
          <a:spcPct val="0"/>
        </a:spcAft>
        <a:buChar char="»"/>
        <a:defRPr sz="2000">
          <a:solidFill>
            <a:srgbClr val="455560"/>
          </a:solidFill>
          <a:latin typeface="+mn-lt"/>
        </a:defRPr>
      </a:lvl6pPr>
      <a:lvl7pPr marL="2686050" indent="-228600" algn="l" rtl="0" eaLnBrk="1" fontAlgn="base" hangingPunct="1">
        <a:spcBef>
          <a:spcPct val="20000"/>
        </a:spcBef>
        <a:spcAft>
          <a:spcPct val="0"/>
        </a:spcAft>
        <a:buChar char="»"/>
        <a:defRPr sz="2000">
          <a:solidFill>
            <a:srgbClr val="455560"/>
          </a:solidFill>
          <a:latin typeface="+mn-lt"/>
        </a:defRPr>
      </a:lvl7pPr>
      <a:lvl8pPr marL="3143250" indent="-228600" algn="l" rtl="0" eaLnBrk="1" fontAlgn="base" hangingPunct="1">
        <a:spcBef>
          <a:spcPct val="20000"/>
        </a:spcBef>
        <a:spcAft>
          <a:spcPct val="0"/>
        </a:spcAft>
        <a:buChar char="»"/>
        <a:defRPr sz="2000">
          <a:solidFill>
            <a:srgbClr val="455560"/>
          </a:solidFill>
          <a:latin typeface="+mn-lt"/>
        </a:defRPr>
      </a:lvl8pPr>
      <a:lvl9pPr marL="3600450" indent="-228600" algn="l" rtl="0" eaLnBrk="1" fontAlgn="base" hangingPunct="1">
        <a:spcBef>
          <a:spcPct val="20000"/>
        </a:spcBef>
        <a:spcAft>
          <a:spcPct val="0"/>
        </a:spcAft>
        <a:buChar char="»"/>
        <a:defRPr sz="2000">
          <a:solidFill>
            <a:srgbClr val="45556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hyperlink" Target="mailto:aries.nagy@humansystems.net" TargetMode="External"/><Relationship Id="rId2" Type="http://schemas.openxmlformats.org/officeDocument/2006/relationships/notesSlide" Target="../notesSlides/notesSlide11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humansystems.net/"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ctrTitle"/>
          </p:nvPr>
        </p:nvSpPr>
        <p:spPr>
          <a:xfrm>
            <a:off x="533400" y="2902099"/>
            <a:ext cx="7772400" cy="1143000"/>
          </a:xfrm>
        </p:spPr>
        <p:txBody>
          <a:bodyPr>
            <a:normAutofit/>
          </a:bodyPr>
          <a:lstStyle/>
          <a:p>
            <a:pPr eaLnBrk="0" hangingPunct="0">
              <a:defRPr/>
            </a:pPr>
            <a:r>
              <a:rPr lang="en-US" sz="2400" dirty="0">
                <a:solidFill>
                  <a:schemeClr val="bg1"/>
                </a:solidFill>
              </a:rPr>
              <a:t>PMI-HSI CPIA Self Assessment Questions Pack</a:t>
            </a:r>
            <a:br>
              <a:rPr lang="en-US" sz="2400" dirty="0">
                <a:solidFill>
                  <a:schemeClr val="bg1"/>
                </a:solidFill>
              </a:rPr>
            </a:br>
            <a:r>
              <a:rPr lang="es-ES" sz="2400">
                <a:solidFill>
                  <a:schemeClr val="bg1"/>
                </a:solidFill>
              </a:rPr>
              <a:t>PMI-HSI </a:t>
            </a:r>
            <a:r>
              <a:rPr lang="es-ES" sz="2400" dirty="0">
                <a:solidFill>
                  <a:schemeClr val="bg1"/>
                </a:solidFill>
              </a:rPr>
              <a:t>Autoevaluación CPIA Preguntas Paquete</a:t>
            </a:r>
            <a:r>
              <a:rPr lang="en-US" sz="2400" dirty="0">
                <a:solidFill>
                  <a:schemeClr val="bg1"/>
                </a:solidFill>
              </a:rPr>
              <a:t/>
            </a:r>
            <a:br>
              <a:rPr lang="en-US" sz="2400" dirty="0">
                <a:solidFill>
                  <a:schemeClr val="bg1"/>
                </a:solidFill>
              </a:rPr>
            </a:br>
            <a:endParaRPr lang="en-US" sz="1800" b="0" i="1" dirty="0">
              <a:solidFill>
                <a:srgbClr val="455560"/>
              </a:solidFill>
            </a:endParaRPr>
          </a:p>
        </p:txBody>
      </p:sp>
      <p:sp>
        <p:nvSpPr>
          <p:cNvPr id="14" name="Rectangle 3"/>
          <p:cNvSpPr>
            <a:spLocks noGrp="1" noChangeArrowheads="1"/>
          </p:cNvSpPr>
          <p:nvPr>
            <p:ph type="subTitle" idx="1"/>
          </p:nvPr>
        </p:nvSpPr>
        <p:spPr>
          <a:xfrm>
            <a:off x="533400" y="5715000"/>
            <a:ext cx="7924800" cy="762000"/>
          </a:xfrm>
        </p:spPr>
        <p:txBody>
          <a:bodyPr>
            <a:noAutofit/>
          </a:bodyPr>
          <a:lstStyle/>
          <a:p>
            <a:pPr>
              <a:lnSpc>
                <a:spcPct val="100000"/>
              </a:lnSpc>
            </a:pPr>
            <a:r>
              <a:rPr lang="en-US" sz="1800" dirty="0"/>
              <a:t>Aries Nagy, Associate, Asia Pacific</a:t>
            </a:r>
          </a:p>
          <a:p>
            <a:pPr>
              <a:lnSpc>
                <a:spcPct val="100000"/>
              </a:lnSpc>
            </a:pPr>
            <a:r>
              <a:rPr lang="en-US" sz="1800" dirty="0"/>
              <a:t>Human Systems International (HSI)</a:t>
            </a:r>
          </a:p>
        </p:txBody>
      </p:sp>
      <p:pic>
        <p:nvPicPr>
          <p:cNvPr id="8"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162800" y="6188207"/>
            <a:ext cx="1776558" cy="577586"/>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9</a:t>
            </a:r>
          </a:p>
        </p:txBody>
      </p:sp>
      <p:sp>
        <p:nvSpPr>
          <p:cNvPr id="3" name="Content Placeholder 2"/>
          <p:cNvSpPr>
            <a:spLocks noGrp="1"/>
          </p:cNvSpPr>
          <p:nvPr>
            <p:ph idx="1"/>
          </p:nvPr>
        </p:nvSpPr>
        <p:spPr/>
        <p:txBody>
          <a:bodyPr>
            <a:normAutofit/>
          </a:bodyPr>
          <a:lstStyle/>
          <a:p>
            <a:pPr marL="0" indent="0">
              <a:buNone/>
            </a:pPr>
            <a:r>
              <a:rPr lang="en-AU" sz="2300" b="1" dirty="0"/>
              <a:t>Number of employees</a:t>
            </a:r>
          </a:p>
          <a:p>
            <a:pPr marL="0" indent="0">
              <a:buNone/>
            </a:pPr>
            <a:endParaRPr lang="en-AU" sz="2300" b="1" dirty="0"/>
          </a:p>
          <a:p>
            <a:pPr marL="0" indent="0">
              <a:buNone/>
            </a:pPr>
            <a:r>
              <a:rPr lang="es-ES" dirty="0"/>
              <a:t>Número de empleados</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4108958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77. In complex projects, risk management takes account of the "systemic" impact of risks.</a:t>
            </a:r>
          </a:p>
          <a:p>
            <a:pPr marL="0" indent="0">
              <a:buNone/>
            </a:pPr>
            <a:endParaRPr lang="en-AU" b="1" dirty="0"/>
          </a:p>
          <a:p>
            <a:pPr marL="0" indent="0">
              <a:buNone/>
            </a:pPr>
            <a:r>
              <a:rPr lang="es-ES" dirty="0"/>
              <a:t>77. En proyectos complejos, la gestión de riesgos tiene en cuenta el impacto "sistémica" de riesgos.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0636222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78. Project teams call upon the shared knowledge of organization-wide communities of practice. (Please comment on anything noteworthy about your organizational practices within this capability)</a:t>
            </a:r>
          </a:p>
          <a:p>
            <a:pPr marL="0" indent="0">
              <a:buNone/>
            </a:pPr>
            <a:endParaRPr lang="en-AU" b="1" dirty="0"/>
          </a:p>
          <a:p>
            <a:pPr marL="0" indent="0">
              <a:buNone/>
            </a:pPr>
            <a:r>
              <a:rPr lang="es-ES" dirty="0"/>
              <a:t>78. Los equipos del proyecto piden al conocimiento compartido de las comunidades de toda la organización de la práctica.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5656358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Management Success - Schedule performance </a:t>
            </a:r>
          </a:p>
          <a:p>
            <a:pPr marL="0" indent="0">
              <a:buNone/>
            </a:pPr>
            <a:r>
              <a:rPr lang="en-AU" b="1" dirty="0"/>
              <a:t>79. How did the average project completion date for projects completed within the past twelve months compare with the date forecast at the time of project authorization?</a:t>
            </a:r>
          </a:p>
          <a:p>
            <a:pPr marL="0" indent="0">
              <a:buNone/>
            </a:pPr>
            <a:endParaRPr lang="en-AU" b="1" dirty="0"/>
          </a:p>
          <a:p>
            <a:pPr marL="0" indent="0">
              <a:buNone/>
            </a:pPr>
            <a:r>
              <a:rPr lang="es-ES" dirty="0"/>
              <a:t>Proyecto de Gestión de Éxito - desempeño de la programación</a:t>
            </a:r>
            <a:br>
              <a:rPr lang="es-ES" dirty="0"/>
            </a:br>
            <a:r>
              <a:rPr lang="es-ES" dirty="0"/>
              <a:t>79. ¿Cómo surgió el proyecto fecha media de finalización de proyectos completado dentro de los últimos doce meses compara con la fecha pronostica en el momento de la autorización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65090951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80. On what are you basing your response? (Please comment on noteworthy aspects of these results)</a:t>
            </a:r>
          </a:p>
          <a:p>
            <a:pPr marL="0" indent="0">
              <a:buNone/>
            </a:pPr>
            <a:endParaRPr lang="en-AU" b="1" dirty="0"/>
          </a:p>
          <a:p>
            <a:pPr marL="0" indent="0">
              <a:buNone/>
            </a:pPr>
            <a:r>
              <a:rPr lang="es-ES" dirty="0"/>
              <a:t>80.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130757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Cost performance </a:t>
            </a:r>
          </a:p>
          <a:p>
            <a:pPr marL="0" indent="0">
              <a:buNone/>
            </a:pPr>
            <a:r>
              <a:rPr lang="en-AU" b="1" dirty="0"/>
              <a:t>81. How did the average final project cost for projects completed within the past twelve months compare with the budget at the time of project authorization?</a:t>
            </a:r>
          </a:p>
          <a:p>
            <a:pPr marL="0" indent="0">
              <a:buNone/>
            </a:pPr>
            <a:endParaRPr lang="en-AU" b="1" dirty="0"/>
          </a:p>
          <a:p>
            <a:pPr marL="0" indent="0">
              <a:buNone/>
            </a:pPr>
            <a:r>
              <a:rPr lang="es-ES" dirty="0"/>
              <a:t>Costos de rendimiento</a:t>
            </a:r>
            <a:br>
              <a:rPr lang="es-ES" dirty="0"/>
            </a:br>
            <a:r>
              <a:rPr lang="es-ES" dirty="0"/>
              <a:t>81. Cómo fue el costo del proyecto final medio de proyectos terminados dentro de los últimos doce meses, en comparación con el presupuesto en el momento de la autorización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17839140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82. On what are you basing your response? (Please comment on noteworthy aspects of these results)</a:t>
            </a:r>
          </a:p>
          <a:p>
            <a:pPr marL="0" indent="0">
              <a:buNone/>
            </a:pPr>
            <a:endParaRPr lang="en-AU" b="1" dirty="0"/>
          </a:p>
          <a:p>
            <a:pPr marL="0" indent="0">
              <a:buNone/>
            </a:pPr>
            <a:r>
              <a:rPr lang="es-ES" dirty="0"/>
              <a:t>82.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3617730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Scope performance </a:t>
            </a:r>
          </a:p>
          <a:p>
            <a:pPr marL="0" indent="0">
              <a:buNone/>
            </a:pPr>
            <a:r>
              <a:rPr lang="en-AU" b="1" dirty="0"/>
              <a:t>83. On average what percentage of the original project scope was actually delivered for projects completed within the past twelve months?</a:t>
            </a:r>
          </a:p>
          <a:p>
            <a:pPr marL="0" indent="0">
              <a:buNone/>
            </a:pPr>
            <a:endParaRPr lang="en-AU" b="1" dirty="0"/>
          </a:p>
          <a:p>
            <a:pPr marL="0" indent="0">
              <a:buNone/>
            </a:pPr>
            <a:r>
              <a:rPr lang="es-ES" dirty="0"/>
              <a:t>El rendimiento alcance</a:t>
            </a:r>
            <a:br>
              <a:rPr lang="es-ES" dirty="0"/>
            </a:br>
            <a:r>
              <a:rPr lang="es-ES" dirty="0"/>
              <a:t>83. En promedio, ¿qué porcentaje del alcance del proyecto original, ha sido efectivamente entregado para proyectos terminados dentro de los últimos doce meses?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930191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84. On what are you basing your response? (Please comment on noteworthy aspects of these results)</a:t>
            </a:r>
          </a:p>
          <a:p>
            <a:pPr marL="0" indent="0">
              <a:buNone/>
            </a:pPr>
            <a:endParaRPr lang="en-AU" b="1" dirty="0"/>
          </a:p>
          <a:p>
            <a:pPr marL="0" indent="0">
              <a:buNone/>
            </a:pPr>
            <a:r>
              <a:rPr lang="es-ES" dirty="0"/>
              <a:t>84.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9083592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Safety and environmental performance </a:t>
            </a:r>
          </a:p>
          <a:p>
            <a:pPr marL="0" indent="0">
              <a:buNone/>
            </a:pPr>
            <a:r>
              <a:rPr lang="en-AU" b="1" dirty="0"/>
              <a:t>85. To what extent were safety and environmental goals met on projects completed within the past twelve months?</a:t>
            </a:r>
          </a:p>
          <a:p>
            <a:pPr marL="0" indent="0">
              <a:buNone/>
            </a:pPr>
            <a:endParaRPr lang="en-AU" b="1" dirty="0"/>
          </a:p>
          <a:p>
            <a:pPr marL="0" indent="0">
              <a:buNone/>
            </a:pPr>
            <a:r>
              <a:rPr lang="es-ES" dirty="0"/>
              <a:t>Seguridad y medio ambiente</a:t>
            </a:r>
            <a:br>
              <a:rPr lang="es-ES" dirty="0"/>
            </a:br>
            <a:r>
              <a:rPr lang="es-ES" dirty="0"/>
              <a:t>85. En qué medida los objetivos medioambientales que cumple en proyectos de seguridad y se han efectuado en los últimos doce meses?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14393712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86. On what are you basing your response? (Please comment on noteworthy aspects of these results)</a:t>
            </a:r>
          </a:p>
          <a:p>
            <a:pPr marL="0" indent="0">
              <a:buNone/>
            </a:pPr>
            <a:endParaRPr lang="en-AU" b="1" dirty="0"/>
          </a:p>
          <a:p>
            <a:pPr marL="0" indent="0">
              <a:buNone/>
            </a:pPr>
            <a:r>
              <a:rPr lang="es-ES" dirty="0"/>
              <a:t>86.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30123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10</a:t>
            </a:r>
          </a:p>
        </p:txBody>
      </p:sp>
      <p:sp>
        <p:nvSpPr>
          <p:cNvPr id="3" name="Content Placeholder 2"/>
          <p:cNvSpPr>
            <a:spLocks noGrp="1"/>
          </p:cNvSpPr>
          <p:nvPr>
            <p:ph idx="1"/>
          </p:nvPr>
        </p:nvSpPr>
        <p:spPr/>
        <p:txBody>
          <a:bodyPr>
            <a:normAutofit/>
          </a:bodyPr>
          <a:lstStyle/>
          <a:p>
            <a:pPr marL="0" indent="0">
              <a:buNone/>
            </a:pPr>
            <a:r>
              <a:rPr lang="en-AU" sz="2400" b="1" dirty="0"/>
              <a:t>Industries You Serve</a:t>
            </a:r>
          </a:p>
          <a:p>
            <a:pPr marL="0" indent="0">
              <a:buNone/>
            </a:pPr>
            <a:endParaRPr lang="en-AU" dirty="0"/>
          </a:p>
          <a:p>
            <a:pPr marL="0" indent="0">
              <a:buNone/>
            </a:pPr>
            <a:r>
              <a:rPr lang="es-ES" dirty="0"/>
              <a:t>Industrias que Servimos</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7098732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Quality of deliverables </a:t>
            </a:r>
          </a:p>
          <a:p>
            <a:pPr marL="0" indent="0">
              <a:buNone/>
            </a:pPr>
            <a:r>
              <a:rPr lang="en-AU" b="1" dirty="0"/>
              <a:t>87. To what extent did the quality of project deliverables meet or exceed the required quality standards?</a:t>
            </a:r>
          </a:p>
          <a:p>
            <a:pPr marL="0" indent="0">
              <a:buNone/>
            </a:pPr>
            <a:endParaRPr lang="en-AU" b="1" dirty="0"/>
          </a:p>
          <a:p>
            <a:pPr marL="0" indent="0">
              <a:buNone/>
            </a:pPr>
            <a:r>
              <a:rPr lang="es-ES" dirty="0"/>
              <a:t>Calidad de los resultados</a:t>
            </a:r>
            <a:br>
              <a:rPr lang="es-ES" dirty="0"/>
            </a:br>
            <a:r>
              <a:rPr lang="es-ES" dirty="0"/>
              <a:t>87. En qué medida la calidad de las prestaciones del proyecto alcanzan o superan los estándares de calidad requeridos?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95187667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88. On what are you basing your response? (Please comment on noteworthy aspects of these results)</a:t>
            </a:r>
          </a:p>
          <a:p>
            <a:pPr marL="0" indent="0">
              <a:buNone/>
            </a:pPr>
            <a:endParaRPr lang="en-AU" b="1" dirty="0"/>
          </a:p>
          <a:p>
            <a:pPr marL="0" indent="0">
              <a:buNone/>
            </a:pPr>
            <a:r>
              <a:rPr lang="es-ES" dirty="0"/>
              <a:t>88.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3718634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ctrTitle"/>
          </p:nvPr>
        </p:nvSpPr>
        <p:spPr>
          <a:xfrm>
            <a:off x="533400" y="3657600"/>
            <a:ext cx="7772400" cy="1143000"/>
          </a:xfrm>
        </p:spPr>
        <p:txBody>
          <a:bodyPr>
            <a:normAutofit fontScale="90000"/>
          </a:bodyPr>
          <a:lstStyle/>
          <a:p>
            <a:pPr eaLnBrk="0" hangingPunct="0">
              <a:defRPr/>
            </a:pPr>
            <a:r>
              <a:rPr lang="en-US" sz="2400" dirty="0">
                <a:solidFill>
                  <a:schemeClr val="bg1"/>
                </a:solidFill>
              </a:rPr>
              <a:t/>
            </a:r>
            <a:br>
              <a:rPr lang="en-US" sz="2400" dirty="0">
                <a:solidFill>
                  <a:schemeClr val="bg1"/>
                </a:solidFill>
              </a:rPr>
            </a:br>
            <a:r>
              <a:rPr lang="en-US" sz="2400" dirty="0">
                <a:solidFill>
                  <a:schemeClr val="bg1"/>
                </a:solidFill>
              </a:rPr>
              <a:t>End of CPIA Self Assessment</a:t>
            </a:r>
            <a:br>
              <a:rPr lang="en-US" sz="2400" dirty="0">
                <a:solidFill>
                  <a:schemeClr val="bg1"/>
                </a:solidFill>
              </a:rPr>
            </a:br>
            <a:r>
              <a:rPr lang="en-US" sz="2400" dirty="0">
                <a:solidFill>
                  <a:schemeClr val="bg1"/>
                </a:solidFill>
              </a:rPr>
              <a:t>Fin de </a:t>
            </a:r>
            <a:r>
              <a:rPr lang="en-US" sz="2400" dirty="0" err="1">
                <a:solidFill>
                  <a:schemeClr val="bg1"/>
                </a:solidFill>
              </a:rPr>
              <a:t>Autoevaluación</a:t>
            </a:r>
            <a:r>
              <a:rPr lang="en-US" sz="2400" dirty="0">
                <a:solidFill>
                  <a:schemeClr val="bg1"/>
                </a:solidFill>
              </a:rPr>
              <a:t> CPIA</a:t>
            </a:r>
            <a:endParaRPr lang="en-US" sz="2400" b="0" dirty="0">
              <a:solidFill>
                <a:srgbClr val="455560"/>
              </a:solidFill>
            </a:endParaRPr>
          </a:p>
        </p:txBody>
      </p:sp>
      <p:sp>
        <p:nvSpPr>
          <p:cNvPr id="14" name="Rectangle 3"/>
          <p:cNvSpPr>
            <a:spLocks noGrp="1" noChangeArrowheads="1"/>
          </p:cNvSpPr>
          <p:nvPr>
            <p:ph type="subTitle" idx="1"/>
          </p:nvPr>
        </p:nvSpPr>
        <p:spPr>
          <a:xfrm>
            <a:off x="533400" y="5715000"/>
            <a:ext cx="7924800" cy="762000"/>
          </a:xfrm>
        </p:spPr>
        <p:txBody>
          <a:bodyPr>
            <a:noAutofit/>
          </a:bodyPr>
          <a:lstStyle/>
          <a:p>
            <a:pPr>
              <a:lnSpc>
                <a:spcPct val="100000"/>
              </a:lnSpc>
            </a:pPr>
            <a:r>
              <a:rPr lang="en-US" sz="1800" dirty="0"/>
              <a:t>Aries Nagy, Associate, Asia Pacific - Human Systems International (HSI)</a:t>
            </a:r>
          </a:p>
          <a:p>
            <a:pPr>
              <a:lnSpc>
                <a:spcPct val="100000"/>
              </a:lnSpc>
            </a:pPr>
            <a:r>
              <a:rPr lang="en-US" sz="1800" dirty="0"/>
              <a:t>Email: </a:t>
            </a:r>
            <a:r>
              <a:rPr lang="en-US" sz="1800" dirty="0">
                <a:hlinkClick r:id="rId3"/>
              </a:rPr>
              <a:t>aries.nagy@humansystems.net</a:t>
            </a:r>
            <a:r>
              <a:rPr lang="en-US" sz="1800" dirty="0"/>
              <a:t>, Cell: +61452489894,</a:t>
            </a:r>
          </a:p>
          <a:p>
            <a:pPr>
              <a:lnSpc>
                <a:spcPct val="100000"/>
              </a:lnSpc>
            </a:pPr>
            <a:r>
              <a:rPr lang="en-US" sz="1800" dirty="0"/>
              <a:t>Web: </a:t>
            </a:r>
            <a:r>
              <a:rPr lang="en-US" sz="1800" dirty="0">
                <a:hlinkClick r:id="rId4"/>
              </a:rPr>
              <a:t>www.humansystems.net</a:t>
            </a:r>
            <a:r>
              <a:rPr lang="en-US" sz="1800" dirty="0"/>
              <a:t>, twitter:</a:t>
            </a:r>
          </a:p>
        </p:txBody>
      </p:sp>
      <p:pic>
        <p:nvPicPr>
          <p:cNvPr id="8" name="HS Logo BK"/>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7162800" y="6188207"/>
            <a:ext cx="1776558" cy="577586"/>
          </a:xfrm>
          <a:prstGeom prst="rect">
            <a:avLst/>
          </a:prstGeom>
          <a:noFill/>
        </p:spPr>
      </p:pic>
    </p:spTree>
    <p:extLst>
      <p:ext uri="{BB962C8B-B14F-4D97-AF65-F5344CB8AC3E}">
        <p14:creationId xmlns="" xmlns:p14="http://schemas.microsoft.com/office/powerpoint/2010/main" val="18839783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11</a:t>
            </a:r>
          </a:p>
        </p:txBody>
      </p:sp>
      <p:sp>
        <p:nvSpPr>
          <p:cNvPr id="3" name="Content Placeholder 2"/>
          <p:cNvSpPr>
            <a:spLocks noGrp="1"/>
          </p:cNvSpPr>
          <p:nvPr>
            <p:ph idx="1"/>
          </p:nvPr>
        </p:nvSpPr>
        <p:spPr/>
        <p:txBody>
          <a:bodyPr>
            <a:normAutofit/>
          </a:bodyPr>
          <a:lstStyle/>
          <a:p>
            <a:pPr marL="0" indent="0">
              <a:buNone/>
            </a:pPr>
            <a:r>
              <a:rPr lang="en-AU" sz="2300" b="1" dirty="0"/>
              <a:t>How many people are involved in the management of projects (Full-time equivalents)?</a:t>
            </a:r>
          </a:p>
          <a:p>
            <a:pPr marL="0" indent="0">
              <a:buNone/>
            </a:pPr>
            <a:endParaRPr lang="en-AU" sz="2300" b="1" dirty="0"/>
          </a:p>
          <a:p>
            <a:pPr marL="0" indent="0">
              <a:buNone/>
            </a:pPr>
            <a:r>
              <a:rPr lang="es-ES" dirty="0"/>
              <a:t>Cuántas personas están involucradas en la gestión de proyectos (equivalentes a tiempo completo)?</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227616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12</a:t>
            </a:r>
          </a:p>
        </p:txBody>
      </p:sp>
      <p:sp>
        <p:nvSpPr>
          <p:cNvPr id="3" name="Content Placeholder 2"/>
          <p:cNvSpPr>
            <a:spLocks noGrp="1"/>
          </p:cNvSpPr>
          <p:nvPr>
            <p:ph idx="1"/>
          </p:nvPr>
        </p:nvSpPr>
        <p:spPr/>
        <p:txBody>
          <a:bodyPr>
            <a:normAutofit fontScale="92500" lnSpcReduction="20000"/>
          </a:bodyPr>
          <a:lstStyle/>
          <a:p>
            <a:pPr marL="0" indent="0">
              <a:buNone/>
            </a:pPr>
            <a:r>
              <a:rPr lang="en-AU" sz="2300" b="1" dirty="0"/>
              <a:t>Type of Project(s) Select the relevant percentage values for the categories.</a:t>
            </a:r>
          </a:p>
          <a:p>
            <a:pPr marL="0" indent="0">
              <a:buNone/>
            </a:pPr>
            <a:endParaRPr lang="en-AU" sz="2300" b="1" dirty="0"/>
          </a:p>
          <a:p>
            <a:pPr marL="0" indent="0">
              <a:buNone/>
            </a:pPr>
            <a:r>
              <a:rPr lang="en-AU" sz="2300" b="1" dirty="0"/>
              <a:t>Type 1: Internal Change Project ○ Business Process Redesign ○ Merger &amp; Acquisition ○ R&amp;D / Product Development ○ IT / Software / System ○ Construction Focused ○ Other </a:t>
            </a:r>
          </a:p>
          <a:p>
            <a:pPr marL="0" indent="0">
              <a:buNone/>
            </a:pPr>
            <a:endParaRPr lang="en-AU" sz="2300" b="1" dirty="0"/>
          </a:p>
          <a:p>
            <a:pPr marL="0" indent="0">
              <a:buNone/>
            </a:pPr>
            <a:r>
              <a:rPr lang="en-AU" sz="2300" b="1" dirty="0"/>
              <a:t>Type 2: Customer Projects○ Business Process Redesign ○ Merger &amp; Acquisition ○ R&amp;D / Product Development ○ IT / Software / System ○ Construction Focused ○ Other</a:t>
            </a:r>
          </a:p>
          <a:p>
            <a:pPr marL="0" indent="0">
              <a:buNone/>
            </a:pPr>
            <a:endParaRPr lang="en-AU" sz="2300" b="1" dirty="0"/>
          </a:p>
          <a:p>
            <a:pPr marL="0" indent="0">
              <a:buNone/>
            </a:pP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41260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12</a:t>
            </a:r>
          </a:p>
        </p:txBody>
      </p:sp>
      <p:sp>
        <p:nvSpPr>
          <p:cNvPr id="3" name="Content Placeholder 2"/>
          <p:cNvSpPr>
            <a:spLocks noGrp="1"/>
          </p:cNvSpPr>
          <p:nvPr>
            <p:ph idx="1"/>
          </p:nvPr>
        </p:nvSpPr>
        <p:spPr/>
        <p:txBody>
          <a:bodyPr>
            <a:normAutofit fontScale="85000" lnSpcReduction="10000"/>
          </a:bodyPr>
          <a:lstStyle/>
          <a:p>
            <a:pPr marL="0" indent="0">
              <a:buNone/>
            </a:pPr>
            <a:r>
              <a:rPr lang="es-ES" sz="2400" dirty="0"/>
              <a:t>Tipo de proyecto (s) Seleccionar los valores de porcentaje relevantes para las categorías.</a:t>
            </a:r>
            <a:br>
              <a:rPr lang="es-ES" sz="2400" dirty="0"/>
            </a:br>
            <a:r>
              <a:rPr lang="es-ES" sz="2400" dirty="0"/>
              <a:t/>
            </a:r>
            <a:br>
              <a:rPr lang="es-ES" sz="2400" dirty="0"/>
            </a:br>
            <a:r>
              <a:rPr lang="es-ES" sz="2400" dirty="0"/>
              <a:t>Tipo 1: Cambio Interno Proyecto ○ ○ Rediseño de Procesos de Negocio fusiones y adquisiciones ○ I + D / Desarrollo de Productos ○ TI / Software / Sistema de construcción ○ ○ Otros </a:t>
            </a:r>
            <a:r>
              <a:rPr lang="es-ES" sz="2400" dirty="0" err="1"/>
              <a:t>Focused</a:t>
            </a:r>
            <a:r>
              <a:rPr lang="es-ES" sz="2400" dirty="0"/>
              <a:t/>
            </a:r>
            <a:br>
              <a:rPr lang="es-ES" sz="2400" dirty="0"/>
            </a:br>
            <a:r>
              <a:rPr lang="es-ES" sz="2400" dirty="0"/>
              <a:t/>
            </a:r>
            <a:br>
              <a:rPr lang="es-ES" sz="2400" dirty="0"/>
            </a:br>
            <a:r>
              <a:rPr lang="es-ES" sz="2400" dirty="0"/>
              <a:t>Tipo 2: Proyectos de clientes ○ Procesos de Negocio Rediseño ○ ○ fusiones y adquisiciones de I + D para el Desarrollo / Producto ○ TI / Software / Sistema de construcción ○ ○ Otros </a:t>
            </a:r>
            <a:r>
              <a:rPr lang="es-ES" sz="2400" dirty="0" err="1"/>
              <a:t>Focused</a:t>
            </a:r>
            <a:endParaRPr lang="en-AU" sz="2300" b="1" dirty="0"/>
          </a:p>
          <a:p>
            <a:pPr marL="0" indent="0">
              <a:buNone/>
            </a:pP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712255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13</a:t>
            </a:r>
          </a:p>
        </p:txBody>
      </p:sp>
      <p:sp>
        <p:nvSpPr>
          <p:cNvPr id="3" name="Content Placeholder 2"/>
          <p:cNvSpPr>
            <a:spLocks noGrp="1"/>
          </p:cNvSpPr>
          <p:nvPr>
            <p:ph idx="1"/>
          </p:nvPr>
        </p:nvSpPr>
        <p:spPr/>
        <p:txBody>
          <a:bodyPr>
            <a:normAutofit/>
          </a:bodyPr>
          <a:lstStyle/>
          <a:p>
            <a:pPr marL="0" indent="0">
              <a:buNone/>
            </a:pPr>
            <a:r>
              <a:rPr lang="en-AU" sz="2300" b="1" dirty="0"/>
              <a:t>Portfolio Size Total Size of Portfolio ($)</a:t>
            </a:r>
          </a:p>
          <a:p>
            <a:pPr marL="0" indent="0">
              <a:buNone/>
            </a:pPr>
            <a:endParaRPr lang="en-AU" sz="2300" b="1" dirty="0"/>
          </a:p>
          <a:p>
            <a:pPr marL="0" indent="0">
              <a:buNone/>
            </a:pPr>
            <a:r>
              <a:rPr lang="es-ES" dirty="0"/>
              <a:t>Tamaño </a:t>
            </a:r>
            <a:r>
              <a:rPr lang="es-ES" dirty="0" err="1"/>
              <a:t>Tamaño</a:t>
            </a:r>
            <a:r>
              <a:rPr lang="es-ES" dirty="0"/>
              <a:t> de la cartera total de la cartera ($)</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81569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14</a:t>
            </a:r>
          </a:p>
        </p:txBody>
      </p:sp>
      <p:sp>
        <p:nvSpPr>
          <p:cNvPr id="3" name="Content Placeholder 2"/>
          <p:cNvSpPr>
            <a:spLocks noGrp="1"/>
          </p:cNvSpPr>
          <p:nvPr>
            <p:ph idx="1"/>
          </p:nvPr>
        </p:nvSpPr>
        <p:spPr/>
        <p:txBody>
          <a:bodyPr>
            <a:normAutofit/>
          </a:bodyPr>
          <a:lstStyle/>
          <a:p>
            <a:pPr marL="0" indent="0">
              <a:buNone/>
            </a:pPr>
            <a:r>
              <a:rPr lang="en-AU" sz="2300" b="1" dirty="0"/>
              <a:t>Number of Projects in Portfolio</a:t>
            </a:r>
          </a:p>
          <a:p>
            <a:pPr marL="0" indent="0">
              <a:buNone/>
            </a:pPr>
            <a:endParaRPr lang="en-AU" sz="2300" b="1" dirty="0"/>
          </a:p>
          <a:p>
            <a:pPr marL="0" indent="0">
              <a:buNone/>
            </a:pPr>
            <a:r>
              <a:rPr lang="es-ES" dirty="0"/>
              <a:t>Número de proyectos de la cartera</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497025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15</a:t>
            </a:r>
          </a:p>
        </p:txBody>
      </p:sp>
      <p:sp>
        <p:nvSpPr>
          <p:cNvPr id="3" name="Content Placeholder 2"/>
          <p:cNvSpPr>
            <a:spLocks noGrp="1"/>
          </p:cNvSpPr>
          <p:nvPr>
            <p:ph idx="1"/>
          </p:nvPr>
        </p:nvSpPr>
        <p:spPr/>
        <p:txBody>
          <a:bodyPr>
            <a:normAutofit/>
          </a:bodyPr>
          <a:lstStyle/>
          <a:p>
            <a:pPr marL="0" indent="0">
              <a:buNone/>
            </a:pPr>
            <a:r>
              <a:rPr lang="en-AU" sz="2300" b="1" dirty="0"/>
              <a:t>Typical Project Size ($)</a:t>
            </a:r>
          </a:p>
          <a:p>
            <a:pPr marL="0" indent="0">
              <a:buNone/>
            </a:pPr>
            <a:endParaRPr lang="en-AU" sz="2300" b="1" dirty="0"/>
          </a:p>
          <a:p>
            <a:pPr marL="0" indent="0">
              <a:buNone/>
            </a:pPr>
            <a:r>
              <a:rPr lang="es-ES" sz="2400" dirty="0"/>
              <a:t>Tamaño de proyecto tipo ($)</a:t>
            </a:r>
            <a:endParaRPr lang="en-AU" sz="2300" b="1" dirty="0"/>
          </a:p>
          <a:p>
            <a:pPr marL="0" indent="0">
              <a:buNone/>
            </a:pP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681169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ctrTitle"/>
          </p:nvPr>
        </p:nvSpPr>
        <p:spPr>
          <a:xfrm>
            <a:off x="533400" y="2902099"/>
            <a:ext cx="7772400" cy="1143000"/>
          </a:xfrm>
        </p:spPr>
        <p:txBody>
          <a:bodyPr>
            <a:normAutofit fontScale="90000"/>
          </a:bodyPr>
          <a:lstStyle/>
          <a:p>
            <a:pPr eaLnBrk="0" hangingPunct="0">
              <a:defRPr/>
            </a:pPr>
            <a:r>
              <a:rPr lang="en-US" sz="2400" dirty="0">
                <a:solidFill>
                  <a:schemeClr val="bg1"/>
                </a:solidFill>
              </a:rPr>
              <a:t>PMI-HIS CPIA Self Assessment Questions</a:t>
            </a:r>
            <a:br>
              <a:rPr lang="en-US" sz="2400" dirty="0">
                <a:solidFill>
                  <a:schemeClr val="bg1"/>
                </a:solidFill>
              </a:rPr>
            </a:br>
            <a:r>
              <a:rPr lang="en-AU" sz="1800" i="1" dirty="0">
                <a:solidFill>
                  <a:schemeClr val="bg1"/>
                </a:solidFill>
              </a:rPr>
              <a:t>Part 2 of 2</a:t>
            </a:r>
            <a:br>
              <a:rPr lang="en-AU" sz="1800" i="1" dirty="0">
                <a:solidFill>
                  <a:schemeClr val="bg1"/>
                </a:solidFill>
              </a:rPr>
            </a:br>
            <a:r>
              <a:rPr lang="en-AU" sz="1800" i="1" dirty="0">
                <a:solidFill>
                  <a:schemeClr val="bg1"/>
                </a:solidFill>
              </a:rPr>
              <a:t/>
            </a:r>
            <a:br>
              <a:rPr lang="en-AU" sz="1800" i="1" dirty="0">
                <a:solidFill>
                  <a:schemeClr val="bg1"/>
                </a:solidFill>
              </a:rPr>
            </a:br>
            <a:r>
              <a:rPr lang="es-ES" sz="2400" dirty="0">
                <a:solidFill>
                  <a:schemeClr val="bg1"/>
                </a:solidFill>
              </a:rPr>
              <a:t>PMI-HIS Autoevaluación CPIA Preguntas</a:t>
            </a:r>
            <a:r>
              <a:rPr lang="es-ES" sz="1800" i="1" dirty="0">
                <a:solidFill>
                  <a:schemeClr val="bg1"/>
                </a:solidFill>
              </a:rPr>
              <a:t/>
            </a:r>
            <a:br>
              <a:rPr lang="es-ES" sz="1800" i="1" dirty="0">
                <a:solidFill>
                  <a:schemeClr val="bg1"/>
                </a:solidFill>
              </a:rPr>
            </a:br>
            <a:r>
              <a:rPr lang="es-ES" sz="1800" i="1" dirty="0">
                <a:solidFill>
                  <a:schemeClr val="bg1"/>
                </a:solidFill>
              </a:rPr>
              <a:t>Parte 2 de 2</a:t>
            </a:r>
            <a:endParaRPr lang="en-US" sz="1800" b="0" i="1" dirty="0">
              <a:solidFill>
                <a:srgbClr val="455560"/>
              </a:solidFill>
            </a:endParaRPr>
          </a:p>
        </p:txBody>
      </p:sp>
      <p:sp>
        <p:nvSpPr>
          <p:cNvPr id="14" name="Rectangle 3"/>
          <p:cNvSpPr>
            <a:spLocks noGrp="1" noChangeArrowheads="1"/>
          </p:cNvSpPr>
          <p:nvPr>
            <p:ph type="subTitle" idx="1"/>
          </p:nvPr>
        </p:nvSpPr>
        <p:spPr>
          <a:xfrm>
            <a:off x="533400" y="5715000"/>
            <a:ext cx="7924800" cy="762000"/>
          </a:xfrm>
        </p:spPr>
        <p:txBody>
          <a:bodyPr>
            <a:noAutofit/>
          </a:bodyPr>
          <a:lstStyle/>
          <a:p>
            <a:pPr>
              <a:lnSpc>
                <a:spcPct val="100000"/>
              </a:lnSpc>
            </a:pPr>
            <a:r>
              <a:rPr lang="en-US" sz="1800" dirty="0"/>
              <a:t>Aries Nagy, Associate, Asia Pacific</a:t>
            </a:r>
          </a:p>
          <a:p>
            <a:pPr>
              <a:lnSpc>
                <a:spcPct val="100000"/>
              </a:lnSpc>
            </a:pPr>
            <a:r>
              <a:rPr lang="en-US" sz="1800" dirty="0"/>
              <a:t>Human Systems International (HSI)</a:t>
            </a:r>
          </a:p>
        </p:txBody>
      </p:sp>
      <p:pic>
        <p:nvPicPr>
          <p:cNvPr id="8"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162800" y="6188207"/>
            <a:ext cx="1776558" cy="577586"/>
          </a:xfrm>
          <a:prstGeom prst="rect">
            <a:avLst/>
          </a:prstGeom>
          <a:noFill/>
        </p:spPr>
      </p:pic>
    </p:spTree>
    <p:extLst>
      <p:ext uri="{BB962C8B-B14F-4D97-AF65-F5344CB8AC3E}">
        <p14:creationId xmlns="" xmlns:p14="http://schemas.microsoft.com/office/powerpoint/2010/main" val="7251562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Portfolio management </a:t>
            </a:r>
          </a:p>
          <a:p>
            <a:pPr marL="0" indent="0">
              <a:buNone/>
            </a:pPr>
            <a:r>
              <a:rPr lang="en-AU" b="1" dirty="0"/>
              <a:t>1. All major spend on projects throughout the organization is visible in one central register of projects.</a:t>
            </a:r>
          </a:p>
          <a:p>
            <a:pPr marL="0" indent="0">
              <a:buNone/>
            </a:pPr>
            <a:endParaRPr lang="en-AU" b="1" dirty="0"/>
          </a:p>
          <a:p>
            <a:pPr marL="0" indent="0">
              <a:buNone/>
            </a:pPr>
            <a:r>
              <a:rPr lang="es-ES" dirty="0"/>
              <a:t>Gestión de la cartera</a:t>
            </a:r>
            <a:br>
              <a:rPr lang="es-ES" dirty="0"/>
            </a:br>
            <a:r>
              <a:rPr lang="es-ES" dirty="0"/>
              <a:t>1. Todos los principales proyectos de inversión en toda la organización es visible en un registro central de los proyectos.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0921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1</a:t>
            </a:r>
          </a:p>
        </p:txBody>
      </p:sp>
      <p:sp>
        <p:nvSpPr>
          <p:cNvPr id="3" name="Content Placeholder 2"/>
          <p:cNvSpPr>
            <a:spLocks noGrp="1"/>
          </p:cNvSpPr>
          <p:nvPr>
            <p:ph idx="1"/>
          </p:nvPr>
        </p:nvSpPr>
        <p:spPr/>
        <p:txBody>
          <a:bodyPr>
            <a:normAutofit/>
          </a:bodyPr>
          <a:lstStyle/>
          <a:p>
            <a:pPr marL="0" indent="0">
              <a:buNone/>
            </a:pPr>
            <a:r>
              <a:rPr lang="en-AU" b="1" dirty="0"/>
              <a:t>What is the name of the Organization you are representing?</a:t>
            </a:r>
          </a:p>
          <a:p>
            <a:pPr marL="0" indent="0">
              <a:buNone/>
            </a:pPr>
            <a:endParaRPr lang="en-AU" b="1" dirty="0"/>
          </a:p>
          <a:p>
            <a:pPr marL="0" indent="0">
              <a:buNone/>
            </a:pPr>
            <a:r>
              <a:rPr lang="es-ES" dirty="0"/>
              <a:t>Cuál es el nombre de la organización que está representando?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0457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 There is an effective process for balancing the total spend on projects so that it aligns with our strategic business objectives.</a:t>
            </a:r>
          </a:p>
          <a:p>
            <a:pPr marL="0" indent="0">
              <a:buNone/>
            </a:pPr>
            <a:endParaRPr lang="en-AU" b="1" dirty="0"/>
          </a:p>
          <a:p>
            <a:pPr marL="0" indent="0">
              <a:buNone/>
            </a:pPr>
            <a:r>
              <a:rPr lang="es-ES" dirty="0"/>
              <a:t>2. Existe un proceso eficaz para equilibrar el total gastado en proyectos para que se alinee con los objetivos estratégicos del negocio.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853868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 Projects are selected based on their fit with the total portfolio and its strategic objectives.</a:t>
            </a:r>
          </a:p>
          <a:p>
            <a:pPr marL="0" indent="0">
              <a:buNone/>
            </a:pPr>
            <a:endParaRPr lang="en-AU" b="1" dirty="0"/>
          </a:p>
          <a:p>
            <a:pPr marL="0" indent="0">
              <a:buNone/>
            </a:pPr>
            <a:r>
              <a:rPr lang="es-ES" dirty="0"/>
              <a:t>3. Los proyectos se seleccionan en función de su adecuación a la cartera total y sus objetivos estratégicos.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28786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 Each project is reviewed against business as well as technical criteria at defined decision and review points (i.e. stage gates) in the project life-cycle.</a:t>
            </a:r>
          </a:p>
          <a:p>
            <a:pPr marL="0" indent="0">
              <a:buNone/>
            </a:pPr>
            <a:endParaRPr lang="en-AU" b="1" dirty="0"/>
          </a:p>
          <a:p>
            <a:pPr marL="0" indent="0">
              <a:buNone/>
            </a:pPr>
            <a:r>
              <a:rPr lang="es-ES" dirty="0"/>
              <a:t>4. Cada proyecto es revisado a la empresa, así como los criterios técnicos se definen puntos de decisión y de la revisión (es decir, puertas etapa) en el ciclo de vida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485777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 All project spend is reviewed thoroughly at regular intervals (i.e. at least once) during each business year.</a:t>
            </a:r>
          </a:p>
          <a:p>
            <a:pPr marL="0" indent="0">
              <a:buNone/>
            </a:pPr>
            <a:endParaRPr lang="en-AU" b="1" dirty="0"/>
          </a:p>
          <a:p>
            <a:pPr marL="0" indent="0">
              <a:buNone/>
            </a:pPr>
            <a:r>
              <a:rPr lang="es-ES" dirty="0"/>
              <a:t>5. Todo el gasto del proyecto es estudiado a fondo a intervalos regulares (I.S.) al menos una vez durante cada año fiscal.</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8007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 All project spend is reviewed thoroughly at regular intervals (i.e. at least once) during each business year.</a:t>
            </a:r>
          </a:p>
          <a:p>
            <a:pPr marL="0" indent="0">
              <a:buNone/>
            </a:pPr>
            <a:endParaRPr lang="en-AU" b="1" dirty="0"/>
          </a:p>
          <a:p>
            <a:pPr marL="0" indent="0">
              <a:buNone/>
            </a:pPr>
            <a:r>
              <a:rPr lang="es-ES" dirty="0"/>
              <a:t>5. Todo el gasto del proyecto es estudiado a fondo a intervalos regulares (I.S.) al menos una vez durante cada año fiscal.</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954484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Program management </a:t>
            </a:r>
          </a:p>
          <a:p>
            <a:pPr marL="0" indent="0">
              <a:buNone/>
            </a:pPr>
            <a:r>
              <a:rPr lang="en-AU" b="1" dirty="0"/>
              <a:t>7. Program managers have the necessary authority to deliver the entire program vision, and the accountability to deliver the business benefits that the program is designed to accomplish.</a:t>
            </a:r>
          </a:p>
          <a:p>
            <a:pPr marL="0" indent="0">
              <a:buNone/>
            </a:pPr>
            <a:endParaRPr lang="en-AU" b="1" dirty="0"/>
          </a:p>
          <a:p>
            <a:pPr marL="0" indent="0">
              <a:buNone/>
            </a:pPr>
            <a:r>
              <a:rPr lang="es-ES" dirty="0"/>
              <a:t>Gestión de programas</a:t>
            </a:r>
            <a:br>
              <a:rPr lang="es-ES" dirty="0"/>
            </a:br>
            <a:r>
              <a:rPr lang="es-ES" dirty="0"/>
              <a:t>7. Los administradores de programas tienen la autoridad necesaria para entregar toda la visión del programa y la rendición de cuentas para ofrecer los beneficios de negocio que el programa está diseñado para llevar a cabo.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0397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8. Project managers report to a program manager, who is empowered to make changes to individual projects for the benefit of the program as a whole.</a:t>
            </a:r>
          </a:p>
          <a:p>
            <a:pPr marL="0" indent="0">
              <a:buNone/>
            </a:pPr>
            <a:endParaRPr lang="en-AU" b="1" dirty="0"/>
          </a:p>
          <a:p>
            <a:pPr marL="0" indent="0">
              <a:buNone/>
            </a:pPr>
            <a:r>
              <a:rPr lang="es-ES" dirty="0"/>
              <a:t>8. Los directores de proyecto informan a un director del programa, que está facultado para realizar cambios en los proyectos individuales en beneficio del programa en su conjunto.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359544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9. Program managers are selected for specific skills and competencies that extend beyond those for project managers. (Please comment on anything noteworthy about your organizational practices within this capability)</a:t>
            </a:r>
          </a:p>
          <a:p>
            <a:pPr marL="0" indent="0">
              <a:buNone/>
            </a:pPr>
            <a:endParaRPr lang="en-AU" b="1" dirty="0"/>
          </a:p>
          <a:p>
            <a:pPr marL="0" indent="0">
              <a:buNone/>
            </a:pPr>
            <a:r>
              <a:rPr lang="es-ES" dirty="0"/>
              <a:t>9. Los directores de programas se seleccionan para las habilidades y competencias específicas que se extienden más allá de las de los jefes de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457696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Resource management</a:t>
            </a:r>
          </a:p>
          <a:p>
            <a:pPr marL="0" indent="0">
              <a:buNone/>
            </a:pPr>
            <a:r>
              <a:rPr lang="en-AU" b="1" dirty="0"/>
              <a:t>10. Decisions about project approval are supported by accurate estimates of the resources that are required for project activities and those that are available.</a:t>
            </a:r>
          </a:p>
          <a:p>
            <a:pPr marL="0" indent="0">
              <a:buNone/>
            </a:pPr>
            <a:endParaRPr lang="en-AU" b="1" dirty="0"/>
          </a:p>
          <a:p>
            <a:pPr marL="0" indent="0">
              <a:buNone/>
            </a:pPr>
            <a:r>
              <a:rPr lang="es-ES" dirty="0" err="1"/>
              <a:t>Administracion</a:t>
            </a:r>
            <a:r>
              <a:rPr lang="es-ES" dirty="0"/>
              <a:t> de recursos</a:t>
            </a:r>
            <a:br>
              <a:rPr lang="es-ES" dirty="0"/>
            </a:br>
            <a:r>
              <a:rPr lang="es-ES" dirty="0"/>
              <a:t>10. Las decisiones sobre la aprobación del proyecto son compatibles con estimaciones precisas de los recursos que se requieren para las actividades del proyecto y los que están disponibles.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665676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11. There is evidence that the use of historical data to refine resource estimating has led to improvement in estimating accuracy or reduced cost and time spent on producing estimates.</a:t>
            </a:r>
          </a:p>
          <a:p>
            <a:pPr marL="0" indent="0">
              <a:buNone/>
            </a:pPr>
            <a:endParaRPr lang="en-AU" b="1" dirty="0"/>
          </a:p>
          <a:p>
            <a:pPr marL="0" indent="0">
              <a:buNone/>
            </a:pPr>
            <a:r>
              <a:rPr lang="es-ES" dirty="0"/>
              <a:t>11. Existe evidencia de que el uso de datos históricos para refinar la estimación de recursos ha llevado a una mejora en la estimación de la precisión o el coste y el tiempo empleado en la producción de estimaciones reducida.</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23003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2</a:t>
            </a:r>
          </a:p>
        </p:txBody>
      </p:sp>
      <p:sp>
        <p:nvSpPr>
          <p:cNvPr id="3" name="Content Placeholder 2"/>
          <p:cNvSpPr>
            <a:spLocks noGrp="1"/>
          </p:cNvSpPr>
          <p:nvPr>
            <p:ph idx="1"/>
          </p:nvPr>
        </p:nvSpPr>
        <p:spPr/>
        <p:txBody>
          <a:bodyPr>
            <a:normAutofit/>
          </a:bodyPr>
          <a:lstStyle/>
          <a:p>
            <a:pPr marL="0" indent="0">
              <a:buNone/>
            </a:pPr>
            <a:r>
              <a:rPr lang="en-AU" b="1" dirty="0"/>
              <a:t>Organization Representation</a:t>
            </a:r>
          </a:p>
          <a:p>
            <a:pPr marL="0" indent="0">
              <a:buNone/>
            </a:pPr>
            <a:endParaRPr lang="en-AU" b="1" dirty="0"/>
          </a:p>
          <a:p>
            <a:pPr marL="0" indent="0">
              <a:buNone/>
            </a:pPr>
            <a:r>
              <a:rPr lang="es-ES" dirty="0"/>
              <a:t>Representación organización</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536253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12. Plans for individual projects are based on resource allocation forecasts that the organization is committed to providing.</a:t>
            </a:r>
          </a:p>
          <a:p>
            <a:pPr marL="0" indent="0">
              <a:buNone/>
            </a:pPr>
            <a:endParaRPr lang="en-AU" b="1" dirty="0"/>
          </a:p>
          <a:p>
            <a:pPr marL="0" indent="0">
              <a:buNone/>
            </a:pPr>
            <a:r>
              <a:rPr lang="es-ES" dirty="0"/>
              <a:t>12. Los planes para los proyectos individuales se basan en las previsiones de asignación de recursos que la organización se compromete a proporcionar.</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247279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13. Gaps between resource supply and demand can be identified. (Please comment on anything noteworthy about your organizational practices within this capability)</a:t>
            </a:r>
          </a:p>
          <a:p>
            <a:pPr marL="0" indent="0">
              <a:buNone/>
            </a:pPr>
            <a:endParaRPr lang="en-AU" b="1" dirty="0"/>
          </a:p>
          <a:p>
            <a:pPr marL="0" indent="0">
              <a:buNone/>
            </a:pPr>
            <a:r>
              <a:rPr lang="es-ES" dirty="0"/>
              <a:t>13. Las brechas entre la oferta y la demanda de recursos pueden ser identificados.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704149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Management information and metrics </a:t>
            </a:r>
          </a:p>
          <a:p>
            <a:pPr marL="0" indent="0">
              <a:buNone/>
            </a:pPr>
            <a:r>
              <a:rPr lang="en-AU" b="1" dirty="0"/>
              <a:t>14. The project management information system contains a comprehensive hierarchy of metrics that provides complete, relevant, accurate and timely information to managers in all relevant job functions.</a:t>
            </a:r>
          </a:p>
          <a:p>
            <a:pPr marL="0" indent="0">
              <a:buNone/>
            </a:pPr>
            <a:endParaRPr lang="en-AU" b="1" dirty="0"/>
          </a:p>
          <a:p>
            <a:pPr marL="0" indent="0">
              <a:buNone/>
            </a:pPr>
            <a:r>
              <a:rPr lang="es-ES" dirty="0"/>
              <a:t>Información de gestión y métricas</a:t>
            </a:r>
            <a:br>
              <a:rPr lang="es-ES" dirty="0"/>
            </a:br>
            <a:r>
              <a:rPr lang="es-ES" dirty="0"/>
              <a:t>14. El sistema de información de gestión de proyectos contiene una jerarquía completa de métricas que proporciona información completa, relevante, precisa y oportuna a los administradores en todas las funciones de trabajo pertinentes.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516480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15. Management information is provided using reliable processes in which data are input only one time, and then used to generate all reports.</a:t>
            </a:r>
          </a:p>
          <a:p>
            <a:pPr marL="0" indent="0">
              <a:buNone/>
            </a:pPr>
            <a:endParaRPr lang="en-AU" b="1" dirty="0"/>
          </a:p>
          <a:p>
            <a:pPr marL="0" indent="0">
              <a:buNone/>
            </a:pPr>
            <a:r>
              <a:rPr lang="es-ES" dirty="0"/>
              <a:t>15. Gestión de la información se proporciona el uso de procesos confiables en el que los datos se introducen una sola vez, y luego se usa para generar todos los informes.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40094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16. There is only "one version of the truth" that provides the basis for management information and for decision-making.</a:t>
            </a:r>
          </a:p>
          <a:p>
            <a:pPr marL="0" indent="0">
              <a:buNone/>
            </a:pPr>
            <a:endParaRPr lang="en-AU" b="1" dirty="0"/>
          </a:p>
          <a:p>
            <a:pPr marL="0" indent="0">
              <a:buNone/>
            </a:pPr>
            <a:r>
              <a:rPr lang="es-ES" dirty="0"/>
              <a:t>16. No es sólo "una versión de la verdad" que proporciona la base para la información de gestión y para la toma de decisiones.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615390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17. Individuals are identified who are responsible and accountable for demonstrating improvements and achieving improvement targets. (Please comment on anything noteworthy about your organizational practices within this capability)</a:t>
            </a:r>
          </a:p>
          <a:p>
            <a:pPr marL="0" indent="0">
              <a:buNone/>
            </a:pPr>
            <a:endParaRPr lang="en-AU" b="1" dirty="0"/>
          </a:p>
          <a:p>
            <a:pPr marL="0" indent="0">
              <a:buNone/>
            </a:pPr>
            <a:r>
              <a:rPr lang="es-ES" dirty="0"/>
              <a:t>17. Las personas que se identifican que son responsables y responsables de demostrar las mejoras y el logro de objetivos de mejora.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358094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Continual improvement of processes </a:t>
            </a:r>
          </a:p>
          <a:p>
            <a:pPr marL="0" indent="0">
              <a:buNone/>
            </a:pPr>
            <a:r>
              <a:rPr lang="en-AU" b="1" dirty="0"/>
              <a:t>18. Each group of processes relating to the management of projects has a "process owner" who is tasked with continuous improvement of the process.</a:t>
            </a:r>
          </a:p>
          <a:p>
            <a:pPr marL="0" indent="0">
              <a:buNone/>
            </a:pPr>
            <a:endParaRPr lang="en-AU" b="1" dirty="0"/>
          </a:p>
          <a:p>
            <a:pPr marL="0" indent="0">
              <a:buNone/>
            </a:pPr>
            <a:r>
              <a:rPr lang="es-ES" dirty="0"/>
              <a:t>La mejora continua de los procesos</a:t>
            </a:r>
            <a:br>
              <a:rPr lang="es-ES" dirty="0"/>
            </a:br>
            <a:r>
              <a:rPr lang="es-ES" dirty="0"/>
              <a:t>18. Cada grupo de procesos relacionados con la gestión de proyectos tiene un "dueño del proceso" que se encarga de la mejora continua del proceso.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2244915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19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19. The performance of each group of processes is "benchmarked" against other organizations.</a:t>
            </a:r>
          </a:p>
          <a:p>
            <a:pPr marL="0" indent="0">
              <a:buNone/>
            </a:pPr>
            <a:endParaRPr lang="en-AU" b="1" dirty="0"/>
          </a:p>
          <a:p>
            <a:pPr marL="0" indent="0">
              <a:buNone/>
            </a:pPr>
            <a:r>
              <a:rPr lang="es-ES" dirty="0"/>
              <a:t>19. El rendimiento de cada grupo de procesos es "punto de referencia" en contra de otras organizaciones.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47608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20. Trends in process performance can be demonstrated.</a:t>
            </a:r>
          </a:p>
          <a:p>
            <a:pPr marL="0" indent="0">
              <a:buNone/>
            </a:pPr>
            <a:endParaRPr lang="en-AU" b="1" dirty="0"/>
          </a:p>
          <a:p>
            <a:pPr marL="0" indent="0">
              <a:buNone/>
            </a:pPr>
            <a:r>
              <a:rPr lang="es-ES" dirty="0"/>
              <a:t>20. Las tendencias en el rendimiento del proceso se puede demostrar.</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6020666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21. There is an explicit and demonstrable link between each group of benchmarked processes and corporate business goals. (Please comment on anything noteworthy about your organizational practices within this capability)</a:t>
            </a:r>
          </a:p>
          <a:p>
            <a:pPr marL="0" indent="0">
              <a:buNone/>
            </a:pPr>
            <a:endParaRPr lang="en-AU" b="1" dirty="0"/>
          </a:p>
          <a:p>
            <a:pPr marL="0" indent="0">
              <a:buNone/>
            </a:pPr>
            <a:r>
              <a:rPr lang="es-ES" dirty="0"/>
              <a:t>21. Existe un vínculo explícito y demostrable entre cada grupo de procesos como punto de referencia y objetivos de negocio corporativos.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01027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3</a:t>
            </a:r>
          </a:p>
        </p:txBody>
      </p:sp>
      <p:sp>
        <p:nvSpPr>
          <p:cNvPr id="3" name="Content Placeholder 2"/>
          <p:cNvSpPr>
            <a:spLocks noGrp="1"/>
          </p:cNvSpPr>
          <p:nvPr>
            <p:ph idx="1"/>
          </p:nvPr>
        </p:nvSpPr>
        <p:spPr/>
        <p:txBody>
          <a:bodyPr>
            <a:normAutofit/>
          </a:bodyPr>
          <a:lstStyle/>
          <a:p>
            <a:pPr marL="0" indent="0">
              <a:buNone/>
            </a:pPr>
            <a:r>
              <a:rPr lang="en-AU" b="1" dirty="0"/>
              <a:t>Typical Project Duration</a:t>
            </a:r>
          </a:p>
          <a:p>
            <a:pPr marL="0" indent="0">
              <a:buNone/>
            </a:pPr>
            <a:endParaRPr lang="en-AU" b="1" dirty="0"/>
          </a:p>
          <a:p>
            <a:pPr marL="0" indent="0">
              <a:buNone/>
            </a:pPr>
            <a:r>
              <a:rPr lang="es-ES" dirty="0"/>
              <a:t>Proyecto Típico Duración</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46325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Organizational complexity </a:t>
            </a:r>
          </a:p>
          <a:p>
            <a:pPr marL="0" indent="0">
              <a:buNone/>
            </a:pPr>
            <a:r>
              <a:rPr lang="en-AU" b="1" dirty="0"/>
              <a:t>22. In our organization we categorize programs and/or projects for complexity using well-understood rules.</a:t>
            </a:r>
          </a:p>
          <a:p>
            <a:pPr marL="0" indent="0">
              <a:buNone/>
            </a:pPr>
            <a:endParaRPr lang="en-AU" b="1" dirty="0"/>
          </a:p>
          <a:p>
            <a:pPr marL="0" indent="0">
              <a:buNone/>
            </a:pPr>
            <a:r>
              <a:rPr lang="es-ES" dirty="0"/>
              <a:t>Complejidad de la organización</a:t>
            </a:r>
            <a:br>
              <a:rPr lang="es-ES" dirty="0"/>
            </a:br>
            <a:r>
              <a:rPr lang="es-ES" dirty="0"/>
              <a:t>22. En nuestra organización hemos clasificado los programas y / o proyectos de complejidad utilizando reglas bien entendidas.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6185826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23</a:t>
            </a:r>
            <a:endParaRPr lang="en-AU" b="0" dirty="0"/>
          </a:p>
        </p:txBody>
      </p:sp>
      <p:sp>
        <p:nvSpPr>
          <p:cNvPr id="3" name="Content Placeholder 2"/>
          <p:cNvSpPr>
            <a:spLocks noGrp="1"/>
          </p:cNvSpPr>
          <p:nvPr>
            <p:ph idx="1"/>
          </p:nvPr>
        </p:nvSpPr>
        <p:spPr>
          <a:xfrm>
            <a:off x="685800" y="1143000"/>
            <a:ext cx="7772400" cy="4648200"/>
          </a:xfrm>
        </p:spPr>
        <p:txBody>
          <a:bodyPr>
            <a:normAutofit lnSpcReduction="10000"/>
          </a:bodyPr>
          <a:lstStyle/>
          <a:p>
            <a:pPr marL="0" indent="0">
              <a:buNone/>
            </a:pPr>
            <a:r>
              <a:rPr lang="en-AU" b="1" dirty="0"/>
              <a:t>23. The workforce involved in all aspects of governing and managing programs and/or projects in our organization is developed so that enough people are available to manage the portfolio of projects and programs, with the right level of competence to manage the necessary levels of complexity.</a:t>
            </a:r>
          </a:p>
          <a:p>
            <a:pPr marL="0" indent="0">
              <a:buNone/>
            </a:pPr>
            <a:endParaRPr lang="en-AU" b="1" dirty="0"/>
          </a:p>
          <a:p>
            <a:pPr marL="0" indent="0">
              <a:buNone/>
            </a:pPr>
            <a:r>
              <a:rPr lang="es-ES" dirty="0"/>
              <a:t>23. El personal que realiza todos los aspectos de la regulación y la gestión de programas y / o proyectos en nuestra organización se desarrolla de modo que suficientes personas están disponibles para administrar la cartera de proyectos y programas, con el nivel adecuado de competencia para gestionar los niveles necesarios de la complejidad .</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4093745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24. Our organization continually identifies and works to diminish any dysfunctional organizational complexity.</a:t>
            </a:r>
          </a:p>
          <a:p>
            <a:pPr marL="0" indent="0">
              <a:buNone/>
            </a:pPr>
            <a:endParaRPr lang="en-AU" b="1" dirty="0"/>
          </a:p>
          <a:p>
            <a:pPr marL="0" indent="0">
              <a:buNone/>
            </a:pPr>
            <a:r>
              <a:rPr lang="es-ES" dirty="0"/>
              <a:t>24. Nuestra organización identifica y trabaja continuamente para disminuir cualquier complejidad organizativa disfuncional.</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6624036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25. Business systems and project systems are optimally integrated to benefit both programs and/or projects on the one hand and business as usual on the other.</a:t>
            </a:r>
          </a:p>
          <a:p>
            <a:pPr marL="0" indent="0">
              <a:buNone/>
            </a:pPr>
            <a:endParaRPr lang="en-AU" b="1" dirty="0"/>
          </a:p>
          <a:p>
            <a:pPr marL="0" indent="0">
              <a:buNone/>
            </a:pPr>
            <a:r>
              <a:rPr lang="es-ES" dirty="0"/>
              <a:t>25. Los sistemas empresariales y sistemas del proyecto están integrados de manera óptima para beneficiar tanto a los programas y / o proyectos, por un lado, y como de costumbre en el otro.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768283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Organization Success - Benefits realized </a:t>
            </a:r>
          </a:p>
          <a:p>
            <a:pPr marL="0" indent="0">
              <a:buNone/>
            </a:pPr>
            <a:r>
              <a:rPr lang="en-AU" b="1" dirty="0"/>
              <a:t>26. What percentage of the spend on programs and/or projects throughout the organization is visible in one central register of projects?</a:t>
            </a:r>
          </a:p>
          <a:p>
            <a:pPr marL="0" indent="0">
              <a:buNone/>
            </a:pPr>
            <a:endParaRPr lang="en-AU" b="1" dirty="0"/>
          </a:p>
          <a:p>
            <a:pPr marL="0" indent="0">
              <a:buNone/>
            </a:pPr>
            <a:r>
              <a:rPr lang="es-ES" dirty="0"/>
              <a:t>Organización de Éxito - Beneficios dieron cuenta</a:t>
            </a:r>
            <a:br>
              <a:rPr lang="es-ES" dirty="0"/>
            </a:br>
            <a:r>
              <a:rPr lang="es-ES" dirty="0"/>
              <a:t>26. Qué porcentaje del gasto en programas y / o proyectos en toda la organización es visible en un registro central de los proyectos?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758671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27. What percentage of programs and/or projects completed during the past 12 months actually achieved 100 percent or more of the benefits predicted in the business case?</a:t>
            </a:r>
          </a:p>
          <a:p>
            <a:pPr marL="0" indent="0">
              <a:buNone/>
            </a:pPr>
            <a:endParaRPr lang="en-AU" b="1" dirty="0"/>
          </a:p>
          <a:p>
            <a:pPr marL="0" indent="0">
              <a:buNone/>
            </a:pPr>
            <a:r>
              <a:rPr lang="es-ES" dirty="0"/>
              <a:t>27. Qué porcentaje de los programas y / o proyectos realizados durante los últimos 12 meses alcanzado realmente el 100 por ciento o más de los beneficios previstos en el modelo de negocio?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159831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28. On what are you basing your response? (Please comment on noteworthy aspects of these results)</a:t>
            </a:r>
          </a:p>
          <a:p>
            <a:pPr marL="0" indent="0">
              <a:buNone/>
            </a:pPr>
            <a:endParaRPr lang="en-AU" b="1" dirty="0"/>
          </a:p>
          <a:p>
            <a:pPr marL="0" indent="0">
              <a:buNone/>
            </a:pPr>
            <a:r>
              <a:rPr lang="es-ES" dirty="0"/>
              <a:t>28.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289049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29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Time, cost and scope performance </a:t>
            </a:r>
          </a:p>
          <a:p>
            <a:pPr marL="0" indent="0">
              <a:buNone/>
            </a:pPr>
            <a:r>
              <a:rPr lang="en-AU" b="1" dirty="0"/>
              <a:t>29. What percentage of projects completed within the past twelve months achieved their forecast cost outturn (+/- 5 percent) or better?</a:t>
            </a:r>
          </a:p>
          <a:p>
            <a:pPr marL="0" indent="0">
              <a:buNone/>
            </a:pPr>
            <a:endParaRPr lang="en-AU" b="1" dirty="0"/>
          </a:p>
          <a:p>
            <a:pPr marL="0" indent="0">
              <a:buNone/>
            </a:pPr>
            <a:r>
              <a:rPr lang="es-ES" dirty="0"/>
              <a:t>Tiempo, costo y rendimiento alcance</a:t>
            </a:r>
            <a:br>
              <a:rPr lang="es-ES" dirty="0"/>
            </a:br>
            <a:r>
              <a:rPr lang="es-ES" dirty="0"/>
              <a:t>29. Qué porcentaje de proyectos finalizados en los últimos doce meses lograron su pronóstico de costes de resultado (+/- 5 por ciento) o mejor?</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5295906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30. What percentage of projects completed within the past twelve months achieved their forecast schedule out-turn (+/- 5 percent) or better?</a:t>
            </a:r>
          </a:p>
          <a:p>
            <a:pPr marL="0" indent="0">
              <a:buNone/>
            </a:pPr>
            <a:endParaRPr lang="en-AU" b="1" dirty="0"/>
          </a:p>
          <a:p>
            <a:pPr marL="0" indent="0">
              <a:buNone/>
            </a:pPr>
            <a:r>
              <a:rPr lang="es-ES" dirty="0"/>
              <a:t>30. Qué porcentaje de proyectos finalizados en los últimos doce meses lograron su calendario previsto fuera de turno (+/- 5 por ciento) o mejor?</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7775395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31. What percentage of projects completed within the past twelve months achieved a cost out-turn of 25 percent or more worse than forecast?</a:t>
            </a:r>
          </a:p>
          <a:p>
            <a:pPr marL="0" indent="0">
              <a:buNone/>
            </a:pPr>
            <a:endParaRPr lang="en-AU" b="1" dirty="0"/>
          </a:p>
          <a:p>
            <a:pPr marL="0" indent="0">
              <a:buNone/>
            </a:pPr>
            <a:r>
              <a:rPr lang="es-ES" dirty="0"/>
              <a:t>31. Qué porcentaje de proyectos completado en los últimos doce meses alcanzó un costo fuera a su vez del 25 por ciento o más peores de lo previsto?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502248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4</a:t>
            </a:r>
          </a:p>
        </p:txBody>
      </p:sp>
      <p:sp>
        <p:nvSpPr>
          <p:cNvPr id="3" name="Content Placeholder 2"/>
          <p:cNvSpPr>
            <a:spLocks noGrp="1"/>
          </p:cNvSpPr>
          <p:nvPr>
            <p:ph idx="1"/>
          </p:nvPr>
        </p:nvSpPr>
        <p:spPr/>
        <p:txBody>
          <a:bodyPr>
            <a:normAutofit/>
          </a:bodyPr>
          <a:lstStyle/>
          <a:p>
            <a:pPr marL="0" indent="0">
              <a:buNone/>
            </a:pPr>
            <a:r>
              <a:rPr lang="en-AU" b="1" dirty="0"/>
              <a:t>Primary Geographic Location Select all regions that apply OR Global.</a:t>
            </a:r>
          </a:p>
          <a:p>
            <a:pPr marL="0" indent="0">
              <a:buNone/>
            </a:pPr>
            <a:endParaRPr lang="en-AU" b="1" dirty="0"/>
          </a:p>
          <a:p>
            <a:pPr marL="0" indent="0">
              <a:buNone/>
            </a:pPr>
            <a:r>
              <a:rPr lang="es-ES" dirty="0"/>
              <a:t>Ubicación Geográfica primaria Seleccionar todas las regiones donde se aplica o global.</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252845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32. What percentage of projects completed within the past twelve months achieved a schedule out-turn of 25 percent or more worse than forecast?</a:t>
            </a:r>
          </a:p>
          <a:p>
            <a:pPr marL="0" indent="0">
              <a:buNone/>
            </a:pPr>
            <a:endParaRPr lang="en-AU" b="1" dirty="0"/>
          </a:p>
          <a:p>
            <a:pPr marL="0" indent="0">
              <a:buNone/>
            </a:pPr>
            <a:r>
              <a:rPr lang="es-ES" dirty="0"/>
              <a:t>32. Qué porcentaje de proyectos completado en los últimos doce meses alcanzó un horario fuera a su vez de 25 por ciento o más peores de lo previsto?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5313548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33. How well did projects completed within the past twelve months achieve their forecast scope and quality out-turn?</a:t>
            </a:r>
          </a:p>
          <a:p>
            <a:pPr marL="0" indent="0">
              <a:buNone/>
            </a:pPr>
            <a:endParaRPr lang="en-AU" b="1" dirty="0"/>
          </a:p>
          <a:p>
            <a:pPr marL="0" indent="0">
              <a:buNone/>
            </a:pPr>
            <a:r>
              <a:rPr lang="es-ES" dirty="0"/>
              <a:t>33. Qué tan bien los proyectos terminados dentro de los últimos doce meses lograr su alcance el pronóstico y la calidad fuera de turno?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926776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34. On what are you basing your response? (Please comment on noteworthy aspects of these results)</a:t>
            </a:r>
          </a:p>
          <a:p>
            <a:pPr marL="0" indent="0">
              <a:buNone/>
            </a:pPr>
            <a:r>
              <a:rPr lang="en-AU" b="1" dirty="0"/>
              <a:t/>
            </a:r>
            <a:br>
              <a:rPr lang="en-AU" b="1" dirty="0"/>
            </a:br>
            <a:r>
              <a:rPr lang="es-ES" dirty="0"/>
              <a:t>34.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6790368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Resource productivity </a:t>
            </a:r>
          </a:p>
          <a:p>
            <a:pPr marL="0" indent="0">
              <a:buNone/>
            </a:pPr>
            <a:r>
              <a:rPr lang="en-AU" b="1" dirty="0"/>
              <a:t>35. Does your organization maintain records of the productivity of your most critical non-financial resource?</a:t>
            </a:r>
          </a:p>
          <a:p>
            <a:pPr marL="0" indent="0">
              <a:buNone/>
            </a:pPr>
            <a:endParaRPr lang="es-ES" dirty="0"/>
          </a:p>
          <a:p>
            <a:pPr marL="0" indent="0">
              <a:buNone/>
            </a:pPr>
            <a:r>
              <a:rPr lang="es-ES" dirty="0"/>
              <a:t>Productividad de los recursos</a:t>
            </a:r>
            <a:br>
              <a:rPr lang="es-ES" dirty="0"/>
            </a:br>
            <a:r>
              <a:rPr lang="es-ES" dirty="0"/>
              <a:t>35. Su organización mantiene registros de la productividad de su recurso no financiero más crítico?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4842982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36. What is the trend in productivity of your most critical non-financial resource?</a:t>
            </a:r>
          </a:p>
          <a:p>
            <a:pPr marL="0" indent="0">
              <a:buNone/>
            </a:pPr>
            <a:endParaRPr lang="en-AU" b="1" dirty="0"/>
          </a:p>
          <a:p>
            <a:pPr marL="0" indent="0">
              <a:buNone/>
            </a:pPr>
            <a:r>
              <a:rPr lang="es-ES" dirty="0"/>
              <a:t>36. Cuál es la tendencia de la productividad de su recurso no financiero más crítico?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9363814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37. On what are you basing your response? (Please comment on noteworthy aspects of these results)</a:t>
            </a:r>
          </a:p>
          <a:p>
            <a:pPr marL="0" indent="0">
              <a:buNone/>
            </a:pPr>
            <a:endParaRPr lang="en-AU" b="1" dirty="0"/>
          </a:p>
          <a:p>
            <a:pPr marL="0" indent="0">
              <a:buNone/>
            </a:pPr>
            <a:r>
              <a:rPr lang="es-ES" dirty="0"/>
              <a:t>37.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7402835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Impact of portfolio on strategy </a:t>
            </a:r>
          </a:p>
          <a:p>
            <a:pPr marL="0" indent="0">
              <a:buNone/>
            </a:pPr>
            <a:r>
              <a:rPr lang="en-AU" b="1" dirty="0"/>
              <a:t>38. How successful has the total spend on programs and/or projects been in implementing corporate strategy?</a:t>
            </a:r>
          </a:p>
          <a:p>
            <a:pPr marL="0" indent="0">
              <a:buNone/>
            </a:pPr>
            <a:endParaRPr lang="en-AU" b="1" dirty="0"/>
          </a:p>
          <a:p>
            <a:pPr marL="0" indent="0">
              <a:buNone/>
            </a:pPr>
            <a:r>
              <a:rPr lang="es-ES" dirty="0"/>
              <a:t>Impacto de la cartera en la estrategia</a:t>
            </a:r>
            <a:br>
              <a:rPr lang="es-ES" dirty="0"/>
            </a:br>
            <a:r>
              <a:rPr lang="es-ES" dirty="0"/>
              <a:t>38. Qué tan exitoso ha el gasto total en programas y / o proyectos de estado en la implementación de la estrategia corporativa?</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7751131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39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39. On what are you basing your response? (Please comment on noteworthy aspects of these results)</a:t>
            </a:r>
          </a:p>
          <a:p>
            <a:pPr marL="0" indent="0">
              <a:buNone/>
            </a:pPr>
            <a:endParaRPr lang="en-AU" b="1" dirty="0"/>
          </a:p>
          <a:p>
            <a:pPr marL="0" indent="0">
              <a:buNone/>
            </a:pPr>
            <a:r>
              <a:rPr lang="es-ES" dirty="0"/>
              <a:t>39.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7820672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Degree of complexity in portfolio </a:t>
            </a:r>
          </a:p>
          <a:p>
            <a:pPr marL="0" indent="0">
              <a:buNone/>
            </a:pPr>
            <a:r>
              <a:rPr lang="en-AU" b="1" dirty="0"/>
              <a:t>40. What percentage by value of the organization's portfolio of projects is categorized as "high complexity"?</a:t>
            </a:r>
          </a:p>
          <a:p>
            <a:pPr marL="0" indent="0">
              <a:buNone/>
            </a:pPr>
            <a:endParaRPr lang="en-AU" b="1" dirty="0"/>
          </a:p>
          <a:p>
            <a:pPr marL="0" indent="0">
              <a:buNone/>
            </a:pPr>
            <a:r>
              <a:rPr lang="es-ES" dirty="0"/>
              <a:t>Grado de complejidad en la cartera</a:t>
            </a:r>
            <a:br>
              <a:rPr lang="es-ES" dirty="0"/>
            </a:br>
            <a:r>
              <a:rPr lang="es-ES" dirty="0"/>
              <a:t>40. Qué porcentaje del valor de la cartera de proyectos de la organización se clasifica como "alta complejidad"?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0186798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41. What percentage of the workforce involved in the governance of programs and/or projects is capable of managing under conditions of high complexity?</a:t>
            </a:r>
          </a:p>
          <a:p>
            <a:pPr marL="0" indent="0">
              <a:buNone/>
            </a:pPr>
            <a:endParaRPr lang="en-AU" b="1" dirty="0"/>
          </a:p>
          <a:p>
            <a:pPr marL="0" indent="0">
              <a:buNone/>
            </a:pPr>
            <a:r>
              <a:rPr lang="es-ES" dirty="0"/>
              <a:t>41. Qué porcentaje de los trabajadores encargados de la gestión de los programas y / o proyectos es capaz de gestionar en condiciones de alta complejidad?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12268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5</a:t>
            </a:r>
          </a:p>
        </p:txBody>
      </p:sp>
      <p:sp>
        <p:nvSpPr>
          <p:cNvPr id="3" name="Content Placeholder 2"/>
          <p:cNvSpPr>
            <a:spLocks noGrp="1"/>
          </p:cNvSpPr>
          <p:nvPr>
            <p:ph idx="1"/>
          </p:nvPr>
        </p:nvSpPr>
        <p:spPr/>
        <p:txBody>
          <a:bodyPr>
            <a:normAutofit/>
          </a:bodyPr>
          <a:lstStyle/>
          <a:p>
            <a:pPr marL="0" indent="0">
              <a:buNone/>
            </a:pPr>
            <a:r>
              <a:rPr lang="en-AU" b="1" dirty="0"/>
              <a:t>Primary Market Discipline</a:t>
            </a:r>
          </a:p>
          <a:p>
            <a:pPr marL="0" indent="0">
              <a:buNone/>
            </a:pPr>
            <a:endParaRPr lang="en-AU" b="1" dirty="0"/>
          </a:p>
          <a:p>
            <a:pPr marL="0" indent="0">
              <a:buNone/>
            </a:pPr>
            <a:r>
              <a:rPr lang="es-ES" dirty="0"/>
              <a:t>Disciplina de Mercado Primario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0980504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42. On what are you basing your response?</a:t>
            </a:r>
          </a:p>
          <a:p>
            <a:pPr marL="0" indent="0">
              <a:buNone/>
            </a:pPr>
            <a:endParaRPr lang="en-AU" b="1" dirty="0"/>
          </a:p>
          <a:p>
            <a:pPr marL="0" indent="0">
              <a:buNone/>
            </a:pPr>
            <a:r>
              <a:rPr lang="es-ES" dirty="0"/>
              <a:t>42. En qué se basa su respuesta?</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649475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ctrTitle"/>
          </p:nvPr>
        </p:nvSpPr>
        <p:spPr>
          <a:xfrm>
            <a:off x="533400" y="2902099"/>
            <a:ext cx="7772400" cy="1143000"/>
          </a:xfrm>
        </p:spPr>
        <p:txBody>
          <a:bodyPr>
            <a:normAutofit fontScale="90000"/>
          </a:bodyPr>
          <a:lstStyle/>
          <a:p>
            <a:pPr eaLnBrk="0" hangingPunct="0">
              <a:defRPr/>
            </a:pPr>
            <a:r>
              <a:rPr lang="en-US" sz="2400" dirty="0">
                <a:solidFill>
                  <a:schemeClr val="bg1"/>
                </a:solidFill>
              </a:rPr>
              <a:t>PMI-HIS CPIA Self Assessment Questions</a:t>
            </a:r>
            <a:br>
              <a:rPr lang="en-US" sz="2400" dirty="0">
                <a:solidFill>
                  <a:schemeClr val="bg1"/>
                </a:solidFill>
              </a:rPr>
            </a:br>
            <a:r>
              <a:rPr lang="en-AU" sz="1800" i="1" dirty="0">
                <a:solidFill>
                  <a:schemeClr val="bg1"/>
                </a:solidFill>
              </a:rPr>
              <a:t>Part 2 of 2</a:t>
            </a:r>
            <a:br>
              <a:rPr lang="en-AU" sz="1800" i="1" dirty="0">
                <a:solidFill>
                  <a:schemeClr val="bg1"/>
                </a:solidFill>
              </a:rPr>
            </a:br>
            <a:r>
              <a:rPr lang="en-AU" sz="1800" i="1" dirty="0">
                <a:solidFill>
                  <a:schemeClr val="bg1"/>
                </a:solidFill>
              </a:rPr>
              <a:t/>
            </a:r>
            <a:br>
              <a:rPr lang="en-AU" sz="1800" i="1" dirty="0">
                <a:solidFill>
                  <a:schemeClr val="bg1"/>
                </a:solidFill>
              </a:rPr>
            </a:br>
            <a:r>
              <a:rPr lang="es-ES" sz="2400" dirty="0">
                <a:solidFill>
                  <a:schemeClr val="bg1"/>
                </a:solidFill>
              </a:rPr>
              <a:t>PMI-HIS Autoevaluación CPIA Preguntas </a:t>
            </a:r>
            <a:r>
              <a:rPr lang="es-ES" sz="1800" i="1" dirty="0">
                <a:solidFill>
                  <a:schemeClr val="bg1"/>
                </a:solidFill>
              </a:rPr>
              <a:t/>
            </a:r>
            <a:br>
              <a:rPr lang="es-ES" sz="1800" i="1" dirty="0">
                <a:solidFill>
                  <a:schemeClr val="bg1"/>
                </a:solidFill>
              </a:rPr>
            </a:br>
            <a:r>
              <a:rPr lang="es-ES" sz="1800" i="1" dirty="0">
                <a:solidFill>
                  <a:schemeClr val="bg1"/>
                </a:solidFill>
              </a:rPr>
              <a:t>Parte 2 de 2</a:t>
            </a:r>
            <a:endParaRPr lang="en-US" sz="1800" b="0" i="1" dirty="0">
              <a:solidFill>
                <a:srgbClr val="455560"/>
              </a:solidFill>
            </a:endParaRPr>
          </a:p>
        </p:txBody>
      </p:sp>
      <p:sp>
        <p:nvSpPr>
          <p:cNvPr id="14" name="Rectangle 3"/>
          <p:cNvSpPr>
            <a:spLocks noGrp="1" noChangeArrowheads="1"/>
          </p:cNvSpPr>
          <p:nvPr>
            <p:ph type="subTitle" idx="1"/>
          </p:nvPr>
        </p:nvSpPr>
        <p:spPr>
          <a:xfrm>
            <a:off x="533400" y="5715000"/>
            <a:ext cx="7924800" cy="762000"/>
          </a:xfrm>
        </p:spPr>
        <p:txBody>
          <a:bodyPr>
            <a:noAutofit/>
          </a:bodyPr>
          <a:lstStyle/>
          <a:p>
            <a:pPr>
              <a:lnSpc>
                <a:spcPct val="100000"/>
              </a:lnSpc>
            </a:pPr>
            <a:r>
              <a:rPr lang="en-US" sz="1800" dirty="0"/>
              <a:t>Aries Nagy, Associate, Asia Pacific</a:t>
            </a:r>
          </a:p>
          <a:p>
            <a:pPr>
              <a:lnSpc>
                <a:spcPct val="100000"/>
              </a:lnSpc>
            </a:pPr>
            <a:r>
              <a:rPr lang="en-US" sz="1800" dirty="0"/>
              <a:t>Human Systems International (HSI)</a:t>
            </a:r>
          </a:p>
        </p:txBody>
      </p:sp>
      <p:pic>
        <p:nvPicPr>
          <p:cNvPr id="8"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162800" y="6188207"/>
            <a:ext cx="1776558" cy="577586"/>
          </a:xfrm>
          <a:prstGeom prst="rect">
            <a:avLst/>
          </a:prstGeom>
          <a:noFill/>
        </p:spPr>
      </p:pic>
    </p:spTree>
    <p:extLst>
      <p:ext uri="{BB962C8B-B14F-4D97-AF65-F5344CB8AC3E}">
        <p14:creationId xmlns="" xmlns:p14="http://schemas.microsoft.com/office/powerpoint/2010/main" val="407212351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Program and Project Governance Program and Project Governance Capability  - Program and/or project goals</a:t>
            </a:r>
          </a:p>
          <a:p>
            <a:pPr marL="0" indent="0">
              <a:buNone/>
            </a:pPr>
            <a:r>
              <a:rPr lang="en-AU" b="1" dirty="0"/>
              <a:t>43. Before approving a program and/or project, its goals are written down in a clear and unambiguous manner.</a:t>
            </a:r>
          </a:p>
          <a:p>
            <a:pPr marL="0" indent="0">
              <a:buNone/>
            </a:pPr>
            <a:endParaRPr lang="en-AU" b="1" dirty="0"/>
          </a:p>
          <a:p>
            <a:pPr marL="0" indent="0">
              <a:buNone/>
            </a:pPr>
            <a:r>
              <a:rPr lang="es-ES" dirty="0"/>
              <a:t>Las metas del programa y / o proyecto - programa y programa de gobierno de Proyectos y capacidad de gobierno</a:t>
            </a:r>
            <a:br>
              <a:rPr lang="es-ES" dirty="0"/>
            </a:br>
            <a:r>
              <a:rPr lang="es-ES" dirty="0"/>
              <a:t>43. Antes de aprobar un programa y / o proyecto, sus objetivos están escritos de manera clara y sin ambigüedades.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4202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44. Each program and/or project is approved on the basis of a well- founded business case linking its benefits to explicit organizational goals (whether financial or not).</a:t>
            </a:r>
          </a:p>
          <a:p>
            <a:pPr marL="0" indent="0">
              <a:buNone/>
            </a:pPr>
            <a:endParaRPr lang="en-AU" b="1" dirty="0"/>
          </a:p>
          <a:p>
            <a:pPr marL="0" indent="0">
              <a:buNone/>
            </a:pPr>
            <a:r>
              <a:rPr lang="es-ES" dirty="0"/>
              <a:t>44. Cada programa y / o proyecto es aprobado sobre la base de un modelo de negocio bien fundamentadas que une sus beneficios a los objetivos de la organización explícitos (ya sean financieros o no).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2332575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45. Before approving a project, the technical performance of the project output is validated to provide the business outcome called for by the business case. (Please comment on anything noteworthy about your organizational practices within this capability)</a:t>
            </a:r>
          </a:p>
          <a:p>
            <a:pPr marL="0" indent="0">
              <a:buNone/>
            </a:pPr>
            <a:endParaRPr lang="en-AU" b="1" dirty="0"/>
          </a:p>
          <a:p>
            <a:pPr marL="0" indent="0">
              <a:buNone/>
            </a:pPr>
            <a:r>
              <a:rPr lang="es-ES" dirty="0"/>
              <a:t>45. Antes de aprobar un proyecto, el rendimiento técnico de los resultados del proyecto se valida para proporcionar el resultado de negocio requerido por el modelo de negocio.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2801532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46</a:t>
            </a:r>
            <a:endParaRPr lang="en-AU" b="0" dirty="0"/>
          </a:p>
        </p:txBody>
      </p:sp>
      <p:sp>
        <p:nvSpPr>
          <p:cNvPr id="3" name="Content Placeholder 2"/>
          <p:cNvSpPr>
            <a:spLocks noGrp="1"/>
          </p:cNvSpPr>
          <p:nvPr>
            <p:ph idx="1"/>
          </p:nvPr>
        </p:nvSpPr>
        <p:spPr>
          <a:xfrm>
            <a:off x="685800" y="1143000"/>
            <a:ext cx="7772400" cy="4648200"/>
          </a:xfrm>
        </p:spPr>
        <p:txBody>
          <a:bodyPr>
            <a:normAutofit fontScale="85000" lnSpcReduction="10000"/>
          </a:bodyPr>
          <a:lstStyle/>
          <a:p>
            <a:pPr marL="0" indent="0">
              <a:buNone/>
            </a:pPr>
            <a:r>
              <a:rPr lang="en-AU" b="1" dirty="0"/>
              <a:t>Stakeholder commitment and attitude </a:t>
            </a:r>
          </a:p>
          <a:p>
            <a:pPr marL="0" indent="0">
              <a:buNone/>
            </a:pPr>
            <a:r>
              <a:rPr lang="en-AU" b="1" dirty="0"/>
              <a:t>46. Each program and/or project has the appropriate and active support of all people in the organization who are able to influence its outcome, including sponsors, relevant line managers, customers, suppliers and users. (Please comment on anything noteworthy about your organizational practices within this capability)</a:t>
            </a:r>
          </a:p>
          <a:p>
            <a:pPr marL="0" indent="0">
              <a:buNone/>
            </a:pPr>
            <a:endParaRPr lang="en-AU" b="1" dirty="0"/>
          </a:p>
          <a:p>
            <a:pPr marL="0" indent="0">
              <a:buNone/>
            </a:pPr>
            <a:r>
              <a:rPr lang="es-ES" dirty="0"/>
              <a:t>El compromiso de las partes interesadas y la actitud</a:t>
            </a:r>
            <a:br>
              <a:rPr lang="es-ES" dirty="0"/>
            </a:br>
            <a:r>
              <a:rPr lang="es-ES" dirty="0"/>
              <a:t>46. Cada programa y / o proyecto cuenta con el apoyo apropiado y activa de todas las personas de la organización que son capaces de influir en su resultado, incluyendo patrocinadores, los gerentes de línea relevantes, clientes, proveedores y usuarios.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1075075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Benefits realization </a:t>
            </a:r>
          </a:p>
          <a:p>
            <a:pPr marL="0" indent="0">
              <a:buNone/>
            </a:pPr>
            <a:r>
              <a:rPr lang="en-AU" b="1" dirty="0"/>
              <a:t>47. A benefits realization process is established for each program and/or project.</a:t>
            </a:r>
          </a:p>
          <a:p>
            <a:pPr marL="0" indent="0">
              <a:buNone/>
            </a:pPr>
            <a:endParaRPr lang="en-AU" b="1" dirty="0"/>
          </a:p>
          <a:p>
            <a:pPr marL="0" indent="0">
              <a:buNone/>
            </a:pPr>
            <a:r>
              <a:rPr lang="es-ES" dirty="0"/>
              <a:t>La realización de beneficios</a:t>
            </a:r>
            <a:br>
              <a:rPr lang="es-ES" dirty="0"/>
            </a:br>
            <a:r>
              <a:rPr lang="es-ES" dirty="0"/>
              <a:t>47. Un beneficia se establece para cada proceso de realización del programa y / o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5141171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48. Each program and/or project has a means of measuring and reporting on the extent to which benefits have been realized at any point in time.</a:t>
            </a:r>
          </a:p>
          <a:p>
            <a:pPr marL="0" indent="0">
              <a:buNone/>
            </a:pPr>
            <a:endParaRPr lang="en-AU" b="1" dirty="0"/>
          </a:p>
          <a:p>
            <a:pPr marL="0" indent="0">
              <a:buNone/>
            </a:pPr>
            <a:r>
              <a:rPr lang="es-ES" dirty="0"/>
              <a:t>48. Cada programa y / o proyecto tiene un medio para medir e informar sobre el grado en que los beneficios se han dado cuenta en cualquier punto en el tiempo.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6319467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49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49. The benefits realization process for each program and/or project assigns clear and unambiguous responsibility for the realization of business benefits.</a:t>
            </a:r>
          </a:p>
          <a:p>
            <a:pPr marL="0" indent="0">
              <a:buNone/>
            </a:pPr>
            <a:endParaRPr lang="en-AU" b="1" dirty="0"/>
          </a:p>
          <a:p>
            <a:pPr marL="0" indent="0">
              <a:buNone/>
            </a:pPr>
            <a:r>
              <a:rPr lang="es-ES" dirty="0"/>
              <a:t>49. El proceso de realización beneficia para cada programa y / o proyecto asigna la responsabilidad clara e inequívoca para la realización de los beneficios empresariales.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43248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50. Any financial benefits realized through each program and/or project can be measured using the normal accounting systems in the beneficiary departments. (Please comment on anything noteworthy about your organizational practices within this capability)</a:t>
            </a:r>
          </a:p>
          <a:p>
            <a:pPr marL="0" indent="0">
              <a:buNone/>
            </a:pPr>
            <a:endParaRPr lang="en-AU" b="1" dirty="0"/>
          </a:p>
          <a:p>
            <a:pPr marL="0" indent="0">
              <a:buNone/>
            </a:pPr>
            <a:r>
              <a:rPr lang="es-ES" dirty="0"/>
              <a:t>50. Todos los beneficios financieros obtenidos a través de cada programa y / o proyecto pueden medirse utilizando los sistemas de contabilidad normales en los departamentos beneficiarios.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6318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6</a:t>
            </a:r>
          </a:p>
        </p:txBody>
      </p:sp>
      <p:sp>
        <p:nvSpPr>
          <p:cNvPr id="3" name="Content Placeholder 2"/>
          <p:cNvSpPr>
            <a:spLocks noGrp="1"/>
          </p:cNvSpPr>
          <p:nvPr>
            <p:ph idx="1"/>
          </p:nvPr>
        </p:nvSpPr>
        <p:spPr/>
        <p:txBody>
          <a:bodyPr>
            <a:normAutofit/>
          </a:bodyPr>
          <a:lstStyle/>
          <a:p>
            <a:pPr marL="0" indent="0">
              <a:buNone/>
            </a:pPr>
            <a:r>
              <a:rPr lang="en-AU" b="1" dirty="0"/>
              <a:t>Revenue</a:t>
            </a:r>
          </a:p>
          <a:p>
            <a:pPr marL="0" indent="0">
              <a:buNone/>
            </a:pPr>
            <a:endParaRPr lang="en-AU" b="1" dirty="0"/>
          </a:p>
          <a:p>
            <a:pPr marL="0" indent="0">
              <a:buNone/>
            </a:pPr>
            <a:r>
              <a:rPr lang="es-ES" dirty="0"/>
              <a:t>Ingresos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2432744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51</a:t>
            </a:r>
            <a:endParaRPr lang="en-AU" b="0" dirty="0"/>
          </a:p>
        </p:txBody>
      </p:sp>
      <p:sp>
        <p:nvSpPr>
          <p:cNvPr id="3" name="Content Placeholder 2"/>
          <p:cNvSpPr>
            <a:spLocks noGrp="1"/>
          </p:cNvSpPr>
          <p:nvPr>
            <p:ph idx="1"/>
          </p:nvPr>
        </p:nvSpPr>
        <p:spPr>
          <a:xfrm>
            <a:off x="685800" y="1143000"/>
            <a:ext cx="7772400" cy="4648200"/>
          </a:xfrm>
        </p:spPr>
        <p:txBody>
          <a:bodyPr>
            <a:normAutofit fontScale="92500" lnSpcReduction="20000"/>
          </a:bodyPr>
          <a:lstStyle/>
          <a:p>
            <a:pPr marL="0" indent="0">
              <a:buNone/>
            </a:pPr>
            <a:r>
              <a:rPr lang="en-AU" b="1" dirty="0"/>
              <a:t>Benefits management </a:t>
            </a:r>
          </a:p>
          <a:p>
            <a:pPr marL="0" indent="0">
              <a:buNone/>
            </a:pPr>
            <a:r>
              <a:rPr lang="en-AU" b="1" dirty="0"/>
              <a:t>51. Each program and/or project has practices and processes in place to assess any likely changes to future benefits as it progresses, so that corrective action can be taken. (Please comment on anything noteworthy about your organizational practices within this capability)</a:t>
            </a:r>
          </a:p>
          <a:p>
            <a:pPr marL="0" indent="0">
              <a:buNone/>
            </a:pPr>
            <a:endParaRPr lang="en-AU" b="1" dirty="0"/>
          </a:p>
          <a:p>
            <a:pPr marL="0" indent="0">
              <a:buNone/>
            </a:pPr>
            <a:r>
              <a:rPr lang="es-ES" dirty="0"/>
              <a:t>Gestión de beneficios</a:t>
            </a:r>
            <a:br>
              <a:rPr lang="es-ES" dirty="0"/>
            </a:br>
            <a:r>
              <a:rPr lang="es-ES" dirty="0"/>
              <a:t>51. Cada programa y / o proyecto tiene prácticas y procesos para evaluar los cambios probables beneficios futuros a medida que avanza, de modo que la acción correctiva puede ser tomada.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845072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Program and/or project strategy </a:t>
            </a:r>
          </a:p>
          <a:p>
            <a:pPr marL="0" indent="0">
              <a:buNone/>
            </a:pPr>
            <a:r>
              <a:rPr lang="en-AU" b="1" dirty="0"/>
              <a:t>52. Before seeking formal approval, each program and/or project team considers the options available to accomplish the project objectives before finally deciding on the most appropriate way of planning, implementing and controlling the program and/or project. (Please comment on anything noteworthy about your organizational practices within this capability)</a:t>
            </a:r>
          </a:p>
          <a:p>
            <a:pPr marL="0" indent="0">
              <a:buNone/>
            </a:pP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7827938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s-ES" dirty="0"/>
              <a:t>Programa y / o estrategia del proyecto</a:t>
            </a:r>
            <a:br>
              <a:rPr lang="es-ES" dirty="0"/>
            </a:br>
            <a:r>
              <a:rPr lang="es-ES" dirty="0"/>
              <a:t>52. Antes de buscar la aprobación oficial, cada programa y / o equipo de proyecto considera las opciones disponibles para lograr los objetivos del proyecto antes de tomar la decisión definitiva sobre la forma más adecuada de la planificación, ejecución y control del programa y / o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402556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Governance complexity </a:t>
            </a:r>
          </a:p>
          <a:p>
            <a:pPr marL="0" indent="0">
              <a:buNone/>
            </a:pPr>
            <a:r>
              <a:rPr lang="en-AU" b="1" dirty="0"/>
              <a:t>53. Governance structures and procedures ensure that "optimism bias" is minimized in program and/or project plans and estimates.</a:t>
            </a:r>
          </a:p>
          <a:p>
            <a:pPr marL="0" indent="0">
              <a:buNone/>
            </a:pPr>
            <a:endParaRPr lang="es-ES" dirty="0"/>
          </a:p>
          <a:p>
            <a:pPr marL="0" indent="0">
              <a:buNone/>
            </a:pPr>
            <a:r>
              <a:rPr lang="es-ES" dirty="0"/>
              <a:t>Complejidad gobernabilidad</a:t>
            </a:r>
            <a:br>
              <a:rPr lang="es-ES" dirty="0"/>
            </a:br>
            <a:r>
              <a:rPr lang="es-ES" dirty="0"/>
              <a:t>53. Estructuras y procedimientos de gobierno aseguran que "el sesgo de optimismo" se reduce al mínimo en los programas y / o planes y estimaciones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9163817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54. Dynamic linkages between different elements of each program and/or project are understood by the whole governance and management team.</a:t>
            </a:r>
          </a:p>
          <a:p>
            <a:pPr marL="0" indent="0">
              <a:buNone/>
            </a:pPr>
            <a:endParaRPr lang="en-AU" b="1" dirty="0"/>
          </a:p>
          <a:p>
            <a:pPr marL="0" indent="0">
              <a:buNone/>
            </a:pPr>
            <a:r>
              <a:rPr lang="es-ES" dirty="0"/>
              <a:t>54. Los vínculos dinámicos entre los diferentes elementos de cada programa y / o proyecto son entendidos por todo el gobierno y gestión de equipos.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8036132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55. Program and/or project structures are optimized to minimize dysfunctional complexity. (Please comment on anything noteworthy about your organizational practices within this capability)</a:t>
            </a:r>
          </a:p>
          <a:p>
            <a:pPr marL="0" indent="0">
              <a:buNone/>
            </a:pPr>
            <a:endParaRPr lang="en-AU" b="1" dirty="0"/>
          </a:p>
          <a:p>
            <a:pPr marL="0" indent="0">
              <a:buNone/>
            </a:pPr>
            <a:r>
              <a:rPr lang="es-ES" dirty="0"/>
              <a:t>55. Las estructuras del programa y / o proyecto se han optimizado para minimizar la complejidad disfuncional.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154747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Program and Project Governance Success - Benefits realized 56. How completely have the benefits that are to be realized from each program and/or project been tied to the delivery of specific project deliverables?</a:t>
            </a:r>
          </a:p>
          <a:p>
            <a:pPr marL="0" indent="0">
              <a:buNone/>
            </a:pPr>
            <a:endParaRPr lang="en-AU" b="1" dirty="0"/>
          </a:p>
          <a:p>
            <a:pPr marL="0" indent="0">
              <a:buNone/>
            </a:pPr>
            <a:r>
              <a:rPr lang="es-ES" dirty="0"/>
              <a:t>Programa de Gobernabilidad y Proyecto Éxito - Beneficios dieron cuenta </a:t>
            </a:r>
          </a:p>
          <a:p>
            <a:pPr marL="0" indent="0">
              <a:buNone/>
            </a:pPr>
            <a:r>
              <a:rPr lang="es-ES" dirty="0"/>
              <a:t>56. Cómo han completamente los beneficios que se han de realizar de cada programa y / o proyecto ha atado a la entrega de prestaciones concretas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1515302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57. What percentage of benefits that were due to have been realized from all program and/or project during the past year have actually been realized?</a:t>
            </a:r>
          </a:p>
          <a:p>
            <a:pPr marL="0" indent="0">
              <a:buNone/>
            </a:pPr>
            <a:endParaRPr lang="en-AU" b="1" dirty="0"/>
          </a:p>
          <a:p>
            <a:pPr marL="0" indent="0">
              <a:buNone/>
            </a:pPr>
            <a:r>
              <a:rPr lang="es-ES" dirty="0"/>
              <a:t>57. Qué porcentaje de los beneficios que se debían haber sido realizado a partir de todos los programas y / o proyectos durante el año pasado en realidad se han dado cuenta?</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030308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58. On what are you basing your response? (Please comment on noteworthy aspects of these results)</a:t>
            </a:r>
          </a:p>
          <a:p>
            <a:pPr marL="0" indent="0">
              <a:buNone/>
            </a:pPr>
            <a:endParaRPr lang="en-AU" b="1" dirty="0"/>
          </a:p>
          <a:p>
            <a:pPr marL="0" indent="0">
              <a:buNone/>
            </a:pPr>
            <a:r>
              <a:rPr lang="es-ES" dirty="0"/>
              <a:t>58.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9917690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59</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Stakeholder satisfaction </a:t>
            </a:r>
          </a:p>
          <a:p>
            <a:pPr marL="0" indent="0">
              <a:buNone/>
            </a:pPr>
            <a:r>
              <a:rPr lang="en-AU" b="1" dirty="0"/>
              <a:t>59. What is the average satisfaction level of customers (internal or external) with the success of programs and/or projects?</a:t>
            </a:r>
          </a:p>
          <a:p>
            <a:pPr marL="0" indent="0">
              <a:buNone/>
            </a:pPr>
            <a:endParaRPr lang="en-AU" b="1" dirty="0"/>
          </a:p>
          <a:p>
            <a:pPr marL="0" indent="0">
              <a:buNone/>
            </a:pPr>
            <a:r>
              <a:rPr lang="es-ES" dirty="0"/>
              <a:t>Satisfacción de los interesados</a:t>
            </a:r>
            <a:br>
              <a:rPr lang="es-ES" dirty="0"/>
            </a:br>
            <a:r>
              <a:rPr lang="es-ES" dirty="0"/>
              <a:t>59. Cuál es el nivel medio de satisfacción de los clientes (internos o externos) con el éxito de los programas y / o proyectos?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8298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question 7</a:t>
            </a:r>
          </a:p>
        </p:txBody>
      </p:sp>
      <p:sp>
        <p:nvSpPr>
          <p:cNvPr id="3" name="Content Placeholder 2"/>
          <p:cNvSpPr>
            <a:spLocks noGrp="1"/>
          </p:cNvSpPr>
          <p:nvPr>
            <p:ph idx="1"/>
          </p:nvPr>
        </p:nvSpPr>
        <p:spPr/>
        <p:txBody>
          <a:bodyPr>
            <a:normAutofit/>
          </a:bodyPr>
          <a:lstStyle/>
          <a:p>
            <a:pPr marL="0" indent="0">
              <a:buNone/>
            </a:pPr>
            <a:r>
              <a:rPr lang="en-AU" b="1" dirty="0"/>
              <a:t>Primary Function</a:t>
            </a:r>
          </a:p>
          <a:p>
            <a:pPr marL="0" indent="0">
              <a:buNone/>
            </a:pPr>
            <a:endParaRPr lang="en-AU" b="1" dirty="0"/>
          </a:p>
          <a:p>
            <a:pPr marL="0" indent="0">
              <a:buNone/>
            </a:pPr>
            <a:r>
              <a:rPr lang="es-ES" dirty="0"/>
              <a:t>Función primaria</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8170415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60. What is the average satisfaction level of users of products produced by programs and/or projects?</a:t>
            </a:r>
          </a:p>
          <a:p>
            <a:pPr marL="0" indent="0">
              <a:buNone/>
            </a:pPr>
            <a:endParaRPr lang="en-AU" b="1" dirty="0"/>
          </a:p>
          <a:p>
            <a:pPr marL="0" indent="0">
              <a:buNone/>
            </a:pPr>
            <a:r>
              <a:rPr lang="es-ES" dirty="0"/>
              <a:t>60. Cuál es el nivel medio de satisfacción de los usuarios de los productos producidos por los programas y / o proyectos?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8072027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Note: Question 61 has been omitted. Not required</a:t>
            </a:r>
          </a:p>
          <a:p>
            <a:pPr marL="0" indent="0">
              <a:buNone/>
            </a:pPr>
            <a:endParaRPr lang="en-AU" b="1" dirty="0"/>
          </a:p>
          <a:p>
            <a:pPr marL="0" indent="0">
              <a:buNone/>
            </a:pPr>
            <a:r>
              <a:rPr lang="es-ES" dirty="0"/>
              <a:t>Nota: Pregunta 61 se ha omitido. No requerido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8248981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62. What is the average satisfaction level of program and/or project sponsors with the success of their programs and/or projects?</a:t>
            </a:r>
          </a:p>
          <a:p>
            <a:pPr marL="0" indent="0">
              <a:buNone/>
            </a:pPr>
            <a:endParaRPr lang="en-AU" b="1" dirty="0"/>
          </a:p>
          <a:p>
            <a:pPr marL="0" indent="0">
              <a:buNone/>
            </a:pPr>
            <a:r>
              <a:rPr lang="es-ES" dirty="0"/>
              <a:t>62. Cuál es el nivel medio de satisfacción de los programas y / o promotores de los proyectos con el éxito de sus programas y / o proyectos?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0303120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63. On what are you basing your response? (Please comment on noteworthy aspects of these results)</a:t>
            </a:r>
          </a:p>
          <a:p>
            <a:pPr marL="0" indent="0">
              <a:buNone/>
            </a:pPr>
            <a:endParaRPr lang="en-AU" b="1" dirty="0"/>
          </a:p>
          <a:p>
            <a:pPr marL="0" indent="0">
              <a:buNone/>
            </a:pPr>
            <a:r>
              <a:rPr lang="es-ES" dirty="0"/>
              <a:t>63.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554963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Technical performance </a:t>
            </a:r>
          </a:p>
          <a:p>
            <a:pPr marL="0" indent="0">
              <a:buNone/>
            </a:pPr>
            <a:r>
              <a:rPr lang="en-AU" b="1" dirty="0"/>
              <a:t>64. On average, how well does the product or service delivered by each program and/or project meet the technical performance specifications that were included in its goals?</a:t>
            </a:r>
          </a:p>
          <a:p>
            <a:pPr marL="0" indent="0">
              <a:buNone/>
            </a:pPr>
            <a:endParaRPr lang="en-AU" b="1" dirty="0"/>
          </a:p>
          <a:p>
            <a:pPr marL="0" indent="0">
              <a:buNone/>
            </a:pPr>
            <a:r>
              <a:rPr lang="es-ES" dirty="0"/>
              <a:t>Rendimiento técnico</a:t>
            </a:r>
            <a:br>
              <a:rPr lang="es-ES" dirty="0"/>
            </a:br>
            <a:r>
              <a:rPr lang="es-ES" dirty="0"/>
              <a:t>64. En promedio, ¿qué tan bien el producto o servicio entregado por cada programa y / o proyecto cumple con las especificaciones de rendimiento técnico que se incluyeron en sus objetivos?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4585819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65. On what are you basing your response? (Please comment on noteworthy aspects of these results)</a:t>
            </a:r>
          </a:p>
          <a:p>
            <a:pPr marL="0" indent="0">
              <a:buNone/>
            </a:pPr>
            <a:endParaRPr lang="en-AU" b="1" dirty="0"/>
          </a:p>
          <a:p>
            <a:pPr marL="0" indent="0">
              <a:buNone/>
            </a:pPr>
            <a:r>
              <a:rPr lang="es-ES" dirty="0"/>
              <a:t>65. En qué se basa su respuesta? (Por favor, comentar sobre los aspectos destacables de estos resultados)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488988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Management Project Management Capability - Project resourcing </a:t>
            </a:r>
          </a:p>
          <a:p>
            <a:pPr marL="0" indent="0">
              <a:buNone/>
            </a:pPr>
            <a:r>
              <a:rPr lang="en-AU" b="1" dirty="0"/>
              <a:t>66. All projects are assured of receiving the resources required (including, e.g., people, money, facilities, equipment and materials) for the activities that are necessary to achieve the project goals. (Please comment on anything noteworthy about your organizational practices within this capability)</a:t>
            </a:r>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3773749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s-ES" dirty="0"/>
              <a:t>Capacidad de Gestión de Proyectos Gestión de Proyectos - Proyecto de recursos</a:t>
            </a:r>
          </a:p>
          <a:p>
            <a:pPr marL="0" indent="0">
              <a:buNone/>
            </a:pPr>
            <a:r>
              <a:rPr lang="es-ES" dirty="0"/>
              <a:t/>
            </a:r>
            <a:br>
              <a:rPr lang="es-ES" dirty="0"/>
            </a:br>
            <a:r>
              <a:rPr lang="es-ES" dirty="0"/>
              <a:t>66. Todos los proyectos tienen la garantía de recibir los recursos necesarios (incluyendo, por ejemplo, personas, dinero, instalaciones, equipos y materiales) para las actividades que son necesarias para alcanzar los objetivos del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3080739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67</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Clarity about technical requirement </a:t>
            </a:r>
          </a:p>
          <a:p>
            <a:pPr marL="0" indent="0">
              <a:buNone/>
            </a:pPr>
            <a:r>
              <a:rPr lang="en-AU" b="1" dirty="0"/>
              <a:t>67. The technical performance requirements from the products of all projects have been specified clearly and unambiguously</a:t>
            </a:r>
          </a:p>
          <a:p>
            <a:pPr marL="0" indent="0">
              <a:buNone/>
            </a:pPr>
            <a:endParaRPr lang="en-AU" b="1" dirty="0"/>
          </a:p>
          <a:p>
            <a:pPr marL="0" indent="0">
              <a:buNone/>
            </a:pPr>
            <a:r>
              <a:rPr lang="es-ES" dirty="0"/>
              <a:t>La claridad acerca de los requisitos técnicos</a:t>
            </a:r>
            <a:br>
              <a:rPr lang="es-ES" dirty="0"/>
            </a:br>
            <a:r>
              <a:rPr lang="es-ES" dirty="0"/>
              <a:t>67. Los requisitos de desempeño técnico de los productos de todos los proyectos se han especificado claramente y sin ambigüedad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5159306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68</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68. The technical performance requirements from the products of all projects have been reflected appropriately in the acceptance criteria for the project. (Please comment on anything noteworthy about your organizational practices within this capability)</a:t>
            </a:r>
          </a:p>
          <a:p>
            <a:pPr marL="0" indent="0">
              <a:buNone/>
            </a:pPr>
            <a:endParaRPr lang="en-AU" b="1" dirty="0"/>
          </a:p>
          <a:p>
            <a:pPr marL="0" indent="0">
              <a:buNone/>
            </a:pPr>
            <a:r>
              <a:rPr lang="es-ES" dirty="0"/>
              <a:t>68. Los requisitos de desempeño técnico de los productos de todos los proyectos se han reflejado adecuadamente en los criterios de aceptación para el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9827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428604"/>
            <a:ext cx="7772400" cy="1066800"/>
          </a:xfrm>
        </p:spPr>
        <p:txBody>
          <a:bodyPr/>
          <a:lstStyle/>
          <a:p>
            <a:r>
              <a:rPr lang="en-AU" dirty="0"/>
              <a:t>Introduction question 8</a:t>
            </a:r>
          </a:p>
        </p:txBody>
      </p:sp>
      <p:sp>
        <p:nvSpPr>
          <p:cNvPr id="3" name="Content Placeholder 2"/>
          <p:cNvSpPr>
            <a:spLocks noGrp="1"/>
          </p:cNvSpPr>
          <p:nvPr>
            <p:ph idx="1"/>
          </p:nvPr>
        </p:nvSpPr>
        <p:spPr/>
        <p:txBody>
          <a:bodyPr>
            <a:normAutofit/>
          </a:bodyPr>
          <a:lstStyle/>
          <a:p>
            <a:pPr marL="0" indent="0">
              <a:buNone/>
            </a:pPr>
            <a:r>
              <a:rPr lang="en-AU" sz="2200" b="1" dirty="0"/>
              <a:t>What is the Primary Business of your Enterprise / Division / Business Unit?</a:t>
            </a:r>
          </a:p>
          <a:p>
            <a:pPr marL="0" indent="0">
              <a:buNone/>
            </a:pPr>
            <a:endParaRPr lang="en-AU" dirty="0"/>
          </a:p>
          <a:p>
            <a:pPr marL="0" indent="0">
              <a:buNone/>
            </a:pPr>
            <a:r>
              <a:rPr lang="es-ES" dirty="0"/>
              <a:t>Cuál es la actividad principal de su empresa / unidad División / Negocio?</a:t>
            </a:r>
            <a:endParaRPr lang="en-AU"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3813131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69</a:t>
            </a:r>
            <a:endParaRPr lang="en-AU" b="0" dirty="0"/>
          </a:p>
        </p:txBody>
      </p:sp>
      <p:sp>
        <p:nvSpPr>
          <p:cNvPr id="3" name="Content Placeholder 2"/>
          <p:cNvSpPr>
            <a:spLocks noGrp="1"/>
          </p:cNvSpPr>
          <p:nvPr>
            <p:ph idx="1"/>
          </p:nvPr>
        </p:nvSpPr>
        <p:spPr>
          <a:xfrm>
            <a:off x="685800" y="1143000"/>
            <a:ext cx="7772400" cy="4648200"/>
          </a:xfrm>
        </p:spPr>
        <p:txBody>
          <a:bodyPr>
            <a:normAutofit fontScale="92500" lnSpcReduction="20000"/>
          </a:bodyPr>
          <a:lstStyle/>
          <a:p>
            <a:pPr marL="0" indent="0">
              <a:buNone/>
            </a:pPr>
            <a:r>
              <a:rPr lang="en-AU" b="1" dirty="0"/>
              <a:t>Project planning </a:t>
            </a:r>
          </a:p>
          <a:p>
            <a:pPr marL="0" indent="0">
              <a:buNone/>
            </a:pPr>
            <a:r>
              <a:rPr lang="en-AU" b="1" dirty="0"/>
              <a:t>69. The planning systems, processes and practices used to develop project plans are rigorous and proven, and incorporate effective review processes. (Please comment on anything noteworthy about your organizational practices within this capability)</a:t>
            </a:r>
          </a:p>
          <a:p>
            <a:pPr marL="0" indent="0">
              <a:buNone/>
            </a:pPr>
            <a:endParaRPr lang="en-AU" b="1" dirty="0"/>
          </a:p>
          <a:p>
            <a:pPr marL="0" indent="0">
              <a:buNone/>
            </a:pPr>
            <a:r>
              <a:rPr lang="es-ES" dirty="0"/>
              <a:t>Planificación de proyectos</a:t>
            </a:r>
            <a:br>
              <a:rPr lang="es-ES" dirty="0"/>
            </a:br>
            <a:r>
              <a:rPr lang="es-ES" dirty="0"/>
              <a:t>69. Los sistemas de planificación, los procesos y las prácticas utilizadas para desarrollar planes de proyecto son rigurosos y probada, e incorporan procesos de revisión eficaces.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903983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control </a:t>
            </a:r>
          </a:p>
          <a:p>
            <a:pPr marL="0" indent="0">
              <a:buNone/>
            </a:pPr>
            <a:r>
              <a:rPr lang="en-AU" b="1" dirty="0"/>
              <a:t>70. The systems for controlling projects incorporate accurate and timely data for time, effort, cost and progress, such that relevant and accurate information is provided in a timely manner to project managers and members of the project teams. (Please comment on anything noteworthy about your organizational practices within this capability)</a:t>
            </a:r>
          </a:p>
          <a:p>
            <a:pPr marL="0" indent="0">
              <a:buNone/>
            </a:pP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4831844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70</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s-ES" dirty="0"/>
              <a:t>Control de Proyecto</a:t>
            </a:r>
          </a:p>
          <a:p>
            <a:pPr marL="0" indent="0">
              <a:buNone/>
            </a:pPr>
            <a:r>
              <a:rPr lang="es-ES" dirty="0"/>
              <a:t/>
            </a:r>
            <a:br>
              <a:rPr lang="es-ES" dirty="0"/>
            </a:br>
            <a:r>
              <a:rPr lang="es-ES" dirty="0"/>
              <a:t>70. Los sistemas de control de los proyectos incorporan datos precisos y oportunos para el tiempo, esfuerzo, costo y el progreso, de tal manera que la información relevante y precisa se presentó en tiempo y forma a los administradores y miembros de los equipos de proyecto del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669894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risk management </a:t>
            </a:r>
          </a:p>
          <a:p>
            <a:pPr marL="0" indent="0">
              <a:buNone/>
            </a:pPr>
            <a:r>
              <a:rPr lang="en-AU" b="1" dirty="0"/>
              <a:t>71. Risk management lies at the heart of project management such that the processes of risk identification &amp; assessment, risk response identification, management and control underpin all decisions affecting each project. (Please comment on anything noteworthy about your organizational practices within this capability)</a:t>
            </a:r>
          </a:p>
          <a:p>
            <a:pPr marL="0" indent="0">
              <a:buNone/>
            </a:pP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18278051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71</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s-ES" dirty="0"/>
              <a:t>Gestión de riesgos del proyecto</a:t>
            </a:r>
          </a:p>
          <a:p>
            <a:pPr marL="0" indent="0">
              <a:buNone/>
            </a:pPr>
            <a:r>
              <a:rPr lang="es-ES" dirty="0"/>
              <a:t/>
            </a:r>
            <a:br>
              <a:rPr lang="es-ES" dirty="0"/>
            </a:br>
            <a:r>
              <a:rPr lang="es-ES" dirty="0"/>
              <a:t>71. La gestión de riesgos está en el centro de gestión de proyectos de tal manera que los procesos de identificación de riesgos y evaluación, identificación de respuesta a los riesgos, la gestión y el control de todas las decisiones que afectan a apuntalan cada proyecto.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620078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72</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team </a:t>
            </a:r>
          </a:p>
          <a:p>
            <a:pPr marL="0" indent="0">
              <a:buNone/>
            </a:pPr>
            <a:r>
              <a:rPr lang="en-AU" b="1" dirty="0"/>
              <a:t>72. Each project manager possesses the necessary competence for their specific project, as can be demonstrated by evidence.</a:t>
            </a:r>
          </a:p>
          <a:p>
            <a:pPr marL="0" indent="0">
              <a:buNone/>
            </a:pPr>
            <a:endParaRPr lang="en-AU" b="1" dirty="0"/>
          </a:p>
          <a:p>
            <a:pPr marL="0" indent="0">
              <a:buNone/>
            </a:pPr>
            <a:r>
              <a:rPr lang="es-ES" dirty="0"/>
              <a:t>Equipo de proyecto</a:t>
            </a:r>
            <a:br>
              <a:rPr lang="es-ES" dirty="0"/>
            </a:br>
            <a:r>
              <a:rPr lang="es-ES" dirty="0"/>
              <a:t>72. Cada jefe de proyecto posee las competencias necesarias para su proyecto específico, como puede ser demostrado mediante pruebas.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6378792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73</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73. All the key project posts are filled by people with the right combination of technical and social competence.</a:t>
            </a:r>
          </a:p>
          <a:p>
            <a:pPr marL="0" indent="0">
              <a:buNone/>
            </a:pPr>
            <a:endParaRPr lang="en-AU" b="1" dirty="0"/>
          </a:p>
          <a:p>
            <a:pPr marL="0" indent="0">
              <a:buNone/>
            </a:pPr>
            <a:r>
              <a:rPr lang="es-ES" dirty="0"/>
              <a:t>73. Todos los mensajes clave del proyecto son ocupados por personas con la combinación correcta de la competencia técnica y social.</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2525751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74</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74. Each project team works together effectively to deliver the project goals as specified. (Please comment on anything noteworthy about your organizational practices within this capability)</a:t>
            </a:r>
          </a:p>
          <a:p>
            <a:pPr marL="0" indent="0">
              <a:buNone/>
            </a:pPr>
            <a:endParaRPr lang="en-AU" b="1" dirty="0"/>
          </a:p>
          <a:p>
            <a:pPr marL="0" indent="0">
              <a:buNone/>
            </a:pPr>
            <a:r>
              <a:rPr lang="es-ES" dirty="0"/>
              <a:t>74. Cada equipo del proyecto trabaja en conjunto con eficacia para entregar los objetivos del proyecto según lo especificado. (Por favor, comentar nada digno de mención acerca de sus prácticas de organización dentro de esta capacidad)</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6657576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75</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Project complexity </a:t>
            </a:r>
          </a:p>
          <a:p>
            <a:pPr marL="0" indent="0">
              <a:buNone/>
            </a:pPr>
            <a:r>
              <a:rPr lang="en-AU" b="1" dirty="0"/>
              <a:t>75. Project and program managers with the best developed leadership skills and competencies are assigned to the most complex projects.</a:t>
            </a:r>
          </a:p>
          <a:p>
            <a:pPr marL="0" indent="0">
              <a:buNone/>
            </a:pPr>
            <a:endParaRPr lang="en-AU" b="1" dirty="0"/>
          </a:p>
          <a:p>
            <a:pPr marL="0" indent="0">
              <a:buNone/>
            </a:pPr>
            <a:r>
              <a:rPr lang="es-ES" dirty="0"/>
              <a:t>La complejidad del proyecto</a:t>
            </a:r>
            <a:br>
              <a:rPr lang="es-ES" dirty="0"/>
            </a:br>
            <a:r>
              <a:rPr lang="es-ES" dirty="0"/>
              <a:t>75. Los gestores de proyectos y programas con las mejores habilidades de liderazgo y competencias desarrollados son asignados a los proyectos más complejos.</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311761717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Question 76</a:t>
            </a:r>
            <a:endParaRPr lang="en-AU" b="0" dirty="0"/>
          </a:p>
        </p:txBody>
      </p:sp>
      <p:sp>
        <p:nvSpPr>
          <p:cNvPr id="3" name="Content Placeholder 2"/>
          <p:cNvSpPr>
            <a:spLocks noGrp="1"/>
          </p:cNvSpPr>
          <p:nvPr>
            <p:ph idx="1"/>
          </p:nvPr>
        </p:nvSpPr>
        <p:spPr>
          <a:xfrm>
            <a:off x="685800" y="1143000"/>
            <a:ext cx="7772400" cy="4648200"/>
          </a:xfrm>
        </p:spPr>
        <p:txBody>
          <a:bodyPr>
            <a:normAutofit/>
          </a:bodyPr>
          <a:lstStyle/>
          <a:p>
            <a:pPr marL="0" indent="0">
              <a:buNone/>
            </a:pPr>
            <a:r>
              <a:rPr lang="en-AU" b="1" dirty="0"/>
              <a:t>76. Project design incorporates insights from systems engineering so as to structure both the project organization and the project deliverables.</a:t>
            </a:r>
          </a:p>
          <a:p>
            <a:pPr marL="0" indent="0">
              <a:buNone/>
            </a:pPr>
            <a:endParaRPr lang="en-AU" b="1" dirty="0"/>
          </a:p>
          <a:p>
            <a:pPr marL="0" indent="0">
              <a:buNone/>
            </a:pPr>
            <a:r>
              <a:rPr lang="es-ES" dirty="0"/>
              <a:t>76. El diseño del proyecto incorpora puntos de vista de la ingeniería de sistemas con el fin de estructurar tanto la organización del proyecto y los resultados del proyecto.</a:t>
            </a:r>
            <a:endParaRPr lang="en-AU" b="1" dirty="0"/>
          </a:p>
        </p:txBody>
      </p:sp>
      <p:pic>
        <p:nvPicPr>
          <p:cNvPr id="9" name="HS Logo BK"/>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80950" y="5990293"/>
            <a:ext cx="1134450" cy="368827"/>
          </a:xfrm>
          <a:prstGeom prst="rect">
            <a:avLst/>
          </a:prstGeom>
          <a:solidFill>
            <a:schemeClr val="bg1"/>
          </a:solidFill>
        </p:spPr>
      </p:pic>
    </p:spTree>
    <p:extLst>
      <p:ext uri="{BB962C8B-B14F-4D97-AF65-F5344CB8AC3E}">
        <p14:creationId xmlns="" xmlns:p14="http://schemas.microsoft.com/office/powerpoint/2010/main" val="27497587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Slides_general_blu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2428</TotalTime>
  <Words>4906</Words>
  <Application>Microsoft Office PowerPoint</Application>
  <PresentationFormat>Presentación en pantalla (4:3)</PresentationFormat>
  <Paragraphs>575</Paragraphs>
  <Slides>112</Slides>
  <Notes>112</Notes>
  <HiddenSlides>0</HiddenSlides>
  <MMClips>0</MMClips>
  <ScaleCrop>false</ScaleCrop>
  <HeadingPairs>
    <vt:vector size="6" baseType="variant">
      <vt:variant>
        <vt:lpstr>Tema</vt:lpstr>
      </vt:variant>
      <vt:variant>
        <vt:i4>1</vt:i4>
      </vt:variant>
      <vt:variant>
        <vt:lpstr>Títulos de diapositiva</vt:lpstr>
      </vt:variant>
      <vt:variant>
        <vt:i4>112</vt:i4>
      </vt:variant>
      <vt:variant>
        <vt:lpstr>Presentaciones personalizadas</vt:lpstr>
      </vt:variant>
      <vt:variant>
        <vt:i4>1</vt:i4>
      </vt:variant>
    </vt:vector>
  </HeadingPairs>
  <TitlesOfParts>
    <vt:vector size="114" baseType="lpstr">
      <vt:lpstr>Slides_general_blue</vt:lpstr>
      <vt:lpstr>PMI-HSI CPIA Self Assessment Questions Pack PMI-HSI Autoevaluación CPIA Preguntas Paquete </vt:lpstr>
      <vt:lpstr>Introduction question 1</vt:lpstr>
      <vt:lpstr>Introduction question 2</vt:lpstr>
      <vt:lpstr>Introduction question 3</vt:lpstr>
      <vt:lpstr>Introduction question 4</vt:lpstr>
      <vt:lpstr>Introduction question 5</vt:lpstr>
      <vt:lpstr>Introduction question 6</vt:lpstr>
      <vt:lpstr>Introduction question 7</vt:lpstr>
      <vt:lpstr>Introduction question 8</vt:lpstr>
      <vt:lpstr>Introduction question 9</vt:lpstr>
      <vt:lpstr>Introduction question 10</vt:lpstr>
      <vt:lpstr>Introduction question 11</vt:lpstr>
      <vt:lpstr>Introduction question 12</vt:lpstr>
      <vt:lpstr>Introduction question 12</vt:lpstr>
      <vt:lpstr>Introduction question 13</vt:lpstr>
      <vt:lpstr>Introduction question 14</vt:lpstr>
      <vt:lpstr>Introduction question 15</vt:lpstr>
      <vt:lpstr>PMI-HIS CPIA Self Assessment Questions Part 2 of 2  PMI-HIS Autoevaluación CPIA Preguntas Parte 2 de 2</vt:lpstr>
      <vt:lpstr>Question 1</vt:lpstr>
      <vt:lpstr>Question 2</vt:lpstr>
      <vt:lpstr>Question 3</vt:lpstr>
      <vt:lpstr>Question 4</vt:lpstr>
      <vt:lpstr>Question 5</vt:lpstr>
      <vt:lpstr>Question 6</vt:lpstr>
      <vt:lpstr>Question 7</vt:lpstr>
      <vt:lpstr>Question 8</vt:lpstr>
      <vt:lpstr>Question 9</vt:lpstr>
      <vt:lpstr>Question 10</vt:lpstr>
      <vt:lpstr>Question 11</vt:lpstr>
      <vt:lpstr>Question 12</vt:lpstr>
      <vt:lpstr>Question 13</vt:lpstr>
      <vt:lpstr>Question 14</vt:lpstr>
      <vt:lpstr>Question 15</vt:lpstr>
      <vt:lpstr>Question 16</vt:lpstr>
      <vt:lpstr>Question 17</vt:lpstr>
      <vt:lpstr>Question 18</vt:lpstr>
      <vt:lpstr>Question 19</vt:lpstr>
      <vt:lpstr>Question 20</vt:lpstr>
      <vt:lpstr>Question 21</vt:lpstr>
      <vt:lpstr>Question 22</vt:lpstr>
      <vt:lpstr>Question 23</vt:lpstr>
      <vt:lpstr>Question 24</vt:lpstr>
      <vt:lpstr>Question 25</vt:lpstr>
      <vt:lpstr>Question 26</vt:lpstr>
      <vt:lpstr>Question 27</vt:lpstr>
      <vt:lpstr>Question 28</vt:lpstr>
      <vt:lpstr>Question 29</vt:lpstr>
      <vt:lpstr>Question 30</vt:lpstr>
      <vt:lpstr>Question 31</vt:lpstr>
      <vt:lpstr>Question 32</vt:lpstr>
      <vt:lpstr>Question 33</vt:lpstr>
      <vt:lpstr>Question 34</vt:lpstr>
      <vt:lpstr>Question 35</vt:lpstr>
      <vt:lpstr>Question 36</vt:lpstr>
      <vt:lpstr>Question 37</vt:lpstr>
      <vt:lpstr>Question 38</vt:lpstr>
      <vt:lpstr>Question 39</vt:lpstr>
      <vt:lpstr>Question 40</vt:lpstr>
      <vt:lpstr>Question 41</vt:lpstr>
      <vt:lpstr>Question 42</vt:lpstr>
      <vt:lpstr>PMI-HIS CPIA Self Assessment Questions Part 2 of 2  PMI-HIS Autoevaluación CPIA Preguntas  Parte 2 de 2</vt:lpstr>
      <vt:lpstr>Question 43</vt:lpstr>
      <vt:lpstr>Question 44</vt:lpstr>
      <vt:lpstr>Question 45</vt:lpstr>
      <vt:lpstr>Question 46</vt:lpstr>
      <vt:lpstr>Question 47</vt:lpstr>
      <vt:lpstr>Question 48</vt:lpstr>
      <vt:lpstr>Question 49</vt:lpstr>
      <vt:lpstr>Question 50</vt:lpstr>
      <vt:lpstr>Question 51</vt:lpstr>
      <vt:lpstr>Question 52</vt:lpstr>
      <vt:lpstr>Question 52</vt:lpstr>
      <vt:lpstr>Question 53</vt:lpstr>
      <vt:lpstr>Question 54</vt:lpstr>
      <vt:lpstr>Question 55</vt:lpstr>
      <vt:lpstr>Question 56</vt:lpstr>
      <vt:lpstr>Question 57</vt:lpstr>
      <vt:lpstr>Question 58</vt:lpstr>
      <vt:lpstr>Question 59</vt:lpstr>
      <vt:lpstr>Question 60</vt:lpstr>
      <vt:lpstr>Question 61</vt:lpstr>
      <vt:lpstr>Question 62</vt:lpstr>
      <vt:lpstr>Question 63</vt:lpstr>
      <vt:lpstr>Question 64</vt:lpstr>
      <vt:lpstr>Question 65</vt:lpstr>
      <vt:lpstr>Question 66</vt:lpstr>
      <vt:lpstr>Question 66</vt:lpstr>
      <vt:lpstr>Question 67</vt:lpstr>
      <vt:lpstr>Question 68</vt:lpstr>
      <vt:lpstr>Question 69</vt:lpstr>
      <vt:lpstr>Question 70</vt:lpstr>
      <vt:lpstr>Question 70</vt:lpstr>
      <vt:lpstr>Question 71</vt:lpstr>
      <vt:lpstr>Question 71</vt:lpstr>
      <vt:lpstr>Question 72</vt:lpstr>
      <vt:lpstr>Question 73</vt:lpstr>
      <vt:lpstr>Question 74</vt:lpstr>
      <vt:lpstr>Question 75</vt:lpstr>
      <vt:lpstr>Question 76</vt:lpstr>
      <vt:lpstr>Question 77</vt:lpstr>
      <vt:lpstr>Question 78</vt:lpstr>
      <vt:lpstr>Question 79</vt:lpstr>
      <vt:lpstr>Question 80</vt:lpstr>
      <vt:lpstr>Question 81</vt:lpstr>
      <vt:lpstr>Question 82</vt:lpstr>
      <vt:lpstr>Question 83</vt:lpstr>
      <vt:lpstr>Question 84</vt:lpstr>
      <vt:lpstr>Question 85</vt:lpstr>
      <vt:lpstr>Question 86</vt:lpstr>
      <vt:lpstr>Question 87</vt:lpstr>
      <vt:lpstr>Question 88</vt:lpstr>
      <vt:lpstr> End of CPIA Self Assessment Fin de Autoevaluación CPIA</vt:lpstr>
      <vt:lpstr>Custom Show 1</vt:lpstr>
    </vt:vector>
  </TitlesOfParts>
  <Company>Project Management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PMI PowerPoint Template Maximum 2 Lines, Arial 28pt bold</dc:title>
  <dc:creator>Aries Nagy</dc:creator>
  <cp:lastModifiedBy>lcasian</cp:lastModifiedBy>
  <cp:revision>193</cp:revision>
  <dcterms:created xsi:type="dcterms:W3CDTF">2015-12-28T18:00:37Z</dcterms:created>
  <dcterms:modified xsi:type="dcterms:W3CDTF">2016-09-20T15:42:08Z</dcterms:modified>
</cp:coreProperties>
</file>