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80" r:id="rId4"/>
    <p:sldId id="281" r:id="rId5"/>
    <p:sldId id="267" r:id="rId6"/>
    <p:sldId id="268" r:id="rId7"/>
    <p:sldId id="269" r:id="rId8"/>
    <p:sldId id="285" r:id="rId9"/>
    <p:sldId id="271" r:id="rId10"/>
    <p:sldId id="277" r:id="rId11"/>
    <p:sldId id="275" r:id="rId12"/>
    <p:sldId id="276" r:id="rId13"/>
    <p:sldId id="282" r:id="rId14"/>
    <p:sldId id="283" r:id="rId1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50069" autoAdjust="0"/>
  </p:normalViewPr>
  <p:slideViewPr>
    <p:cSldViewPr snapToGrid="0" snapToObjects="1">
      <p:cViewPr varScale="1">
        <p:scale>
          <a:sx n="83" d="100"/>
          <a:sy n="83" d="100"/>
        </p:scale>
        <p:origin x="-3176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9AD074-AD1E-3C42-B868-C5362CFCF373}" type="doc">
      <dgm:prSet loTypeId="urn:microsoft.com/office/officeart/2005/8/layout/gear1" loCatId="" qsTypeId="urn:microsoft.com/office/officeart/2005/8/quickstyle/simple2" qsCatId="simple" csTypeId="urn:microsoft.com/office/officeart/2005/8/colors/accent1_2" csCatId="accent1" phldr="1"/>
      <dgm:spPr/>
    </dgm:pt>
    <dgm:pt modelId="{E358A8B2-B6A1-684F-9336-D8DA497A66D7}">
      <dgm:prSet phldrT="[Text]" custT="1"/>
      <dgm:spPr/>
      <dgm:t>
        <a:bodyPr/>
        <a:lstStyle/>
        <a:p>
          <a:r>
            <a:rPr lang="es-ES_tradnl" sz="1100" b="1" noProof="0" dirty="0" smtClean="0"/>
            <a:t>Capacidad Técnica</a:t>
          </a:r>
        </a:p>
      </dgm:t>
    </dgm:pt>
    <dgm:pt modelId="{DF5A7EDC-82F8-164C-8785-2A7B4C79A1E2}" type="parTrans" cxnId="{8084528B-5DE1-B945-B677-B9ACFD09F8AC}">
      <dgm:prSet/>
      <dgm:spPr/>
      <dgm:t>
        <a:bodyPr/>
        <a:lstStyle/>
        <a:p>
          <a:endParaRPr lang="en-US"/>
        </a:p>
      </dgm:t>
    </dgm:pt>
    <dgm:pt modelId="{7B6292F7-6B14-E043-BF4C-0A0F650B0E67}" type="sibTrans" cxnId="{8084528B-5DE1-B945-B677-B9ACFD09F8AC}">
      <dgm:prSet/>
      <dgm:spPr/>
      <dgm:t>
        <a:bodyPr/>
        <a:lstStyle/>
        <a:p>
          <a:endParaRPr lang="en-US"/>
        </a:p>
      </dgm:t>
    </dgm:pt>
    <dgm:pt modelId="{9105CAE7-2E7C-054D-89E7-E6D1008D68D1}">
      <dgm:prSet phldrT="[Text]" custT="1"/>
      <dgm:spPr/>
      <dgm:t>
        <a:bodyPr/>
        <a:lstStyle/>
        <a:p>
          <a:r>
            <a:rPr lang="es-ES_tradnl" sz="1100" b="1" noProof="0" dirty="0" smtClean="0"/>
            <a:t>Capacidad </a:t>
          </a:r>
          <a:r>
            <a:rPr lang="es-ES_tradnl" sz="1100" b="1" noProof="0" dirty="0" err="1" smtClean="0"/>
            <a:t>Admini-strativa</a:t>
          </a:r>
          <a:endParaRPr lang="es-ES_tradnl" sz="1600" noProof="0" dirty="0"/>
        </a:p>
      </dgm:t>
    </dgm:pt>
    <dgm:pt modelId="{816021A2-E7D2-4648-BFEB-F00B87159219}" type="parTrans" cxnId="{1455521F-EC84-2845-A748-A4059506F729}">
      <dgm:prSet/>
      <dgm:spPr/>
      <dgm:t>
        <a:bodyPr/>
        <a:lstStyle/>
        <a:p>
          <a:endParaRPr lang="en-US"/>
        </a:p>
      </dgm:t>
    </dgm:pt>
    <dgm:pt modelId="{EF962FC0-6FA4-C84E-93FE-0BFF6A004482}" type="sibTrans" cxnId="{1455521F-EC84-2845-A748-A4059506F729}">
      <dgm:prSet/>
      <dgm:spPr/>
      <dgm:t>
        <a:bodyPr/>
        <a:lstStyle/>
        <a:p>
          <a:endParaRPr lang="en-US"/>
        </a:p>
      </dgm:t>
    </dgm:pt>
    <dgm:pt modelId="{0A688C3B-3406-3F4A-8ED8-BF9FDCC47A6C}">
      <dgm:prSet phldrT="[Text]" custT="1"/>
      <dgm:spPr/>
      <dgm:t>
        <a:bodyPr/>
        <a:lstStyle/>
        <a:p>
          <a:r>
            <a:rPr lang="es-ES_tradnl" sz="1100" b="1" noProof="0" dirty="0" smtClean="0"/>
            <a:t>Capacidad Política</a:t>
          </a:r>
        </a:p>
      </dgm:t>
    </dgm:pt>
    <dgm:pt modelId="{C10BB7B5-83D1-DD44-A2BE-519CCCFAD0FC}" type="parTrans" cxnId="{0627B202-F72A-5D42-A871-293A621951B7}">
      <dgm:prSet/>
      <dgm:spPr/>
      <dgm:t>
        <a:bodyPr/>
        <a:lstStyle/>
        <a:p>
          <a:endParaRPr lang="en-US"/>
        </a:p>
      </dgm:t>
    </dgm:pt>
    <dgm:pt modelId="{8BE84276-46BB-7E41-A31D-CD711A4AD64F}" type="sibTrans" cxnId="{0627B202-F72A-5D42-A871-293A621951B7}">
      <dgm:prSet/>
      <dgm:spPr/>
      <dgm:t>
        <a:bodyPr/>
        <a:lstStyle/>
        <a:p>
          <a:endParaRPr lang="en-US"/>
        </a:p>
      </dgm:t>
    </dgm:pt>
    <dgm:pt modelId="{80EE8C26-9649-BE43-9A1A-D8D6F3C46BC0}" type="pres">
      <dgm:prSet presAssocID="{A69AD074-AD1E-3C42-B868-C5362CFCF37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B79089-DDEE-9241-9B40-3F3B12175EE2}" type="pres">
      <dgm:prSet presAssocID="{E358A8B2-B6A1-684F-9336-D8DA497A66D7}" presName="gear1" presStyleLbl="node1" presStyleIdx="0" presStyleCnt="3" custScaleX="93345" custScaleY="88955" custLinFactNeighborX="17343" custLinFactNeighborY="-283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904767-54A9-9246-9414-0FF72ABB7989}" type="pres">
      <dgm:prSet presAssocID="{E358A8B2-B6A1-684F-9336-D8DA497A66D7}" presName="gear1srcNode" presStyleLbl="node1" presStyleIdx="0" presStyleCnt="3"/>
      <dgm:spPr/>
      <dgm:t>
        <a:bodyPr/>
        <a:lstStyle/>
        <a:p>
          <a:endParaRPr lang="es-ES_tradnl"/>
        </a:p>
      </dgm:t>
    </dgm:pt>
    <dgm:pt modelId="{B0AB899B-FB0F-CF49-B217-50AACFEE7E17}" type="pres">
      <dgm:prSet presAssocID="{E358A8B2-B6A1-684F-9336-D8DA497A66D7}" presName="gear1dstNode" presStyleLbl="node1" presStyleIdx="0" presStyleCnt="3"/>
      <dgm:spPr/>
      <dgm:t>
        <a:bodyPr/>
        <a:lstStyle/>
        <a:p>
          <a:endParaRPr lang="es-ES_tradnl"/>
        </a:p>
      </dgm:t>
    </dgm:pt>
    <dgm:pt modelId="{9A804970-1B59-F54C-BE9C-01E1BB9CDB3E}" type="pres">
      <dgm:prSet presAssocID="{9105CAE7-2E7C-054D-89E7-E6D1008D68D1}" presName="gear2" presStyleLbl="node1" presStyleIdx="1" presStyleCnt="3" custScaleX="110911" custScaleY="103177" custLinFactNeighborX="14118" custLinFactNeighborY="420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9CEB6-EF69-6A44-BFC2-EAC05DC97B6E}" type="pres">
      <dgm:prSet presAssocID="{9105CAE7-2E7C-054D-89E7-E6D1008D68D1}" presName="gear2srcNode" presStyleLbl="node1" presStyleIdx="1" presStyleCnt="3"/>
      <dgm:spPr/>
      <dgm:t>
        <a:bodyPr/>
        <a:lstStyle/>
        <a:p>
          <a:endParaRPr lang="es-ES_tradnl"/>
        </a:p>
      </dgm:t>
    </dgm:pt>
    <dgm:pt modelId="{669104AD-F4CF-EA49-BF65-91B8A7E92843}" type="pres">
      <dgm:prSet presAssocID="{9105CAE7-2E7C-054D-89E7-E6D1008D68D1}" presName="gear2dstNode" presStyleLbl="node1" presStyleIdx="1" presStyleCnt="3"/>
      <dgm:spPr/>
      <dgm:t>
        <a:bodyPr/>
        <a:lstStyle/>
        <a:p>
          <a:endParaRPr lang="es-ES_tradnl"/>
        </a:p>
      </dgm:t>
    </dgm:pt>
    <dgm:pt modelId="{413557D5-154F-1D4F-833E-DC39700C4306}" type="pres">
      <dgm:prSet presAssocID="{0A688C3B-3406-3F4A-8ED8-BF9FDCC47A6C}" presName="gear3" presStyleLbl="node1" presStyleIdx="2" presStyleCnt="3" custScaleX="139765" custScaleY="138115" custLinFactNeighborX="-68859" custLinFactNeighborY="7111"/>
      <dgm:spPr/>
      <dgm:t>
        <a:bodyPr/>
        <a:lstStyle/>
        <a:p>
          <a:endParaRPr lang="en-US"/>
        </a:p>
      </dgm:t>
    </dgm:pt>
    <dgm:pt modelId="{4C25D889-9769-0641-A460-F13382938B4A}" type="pres">
      <dgm:prSet presAssocID="{0A688C3B-3406-3F4A-8ED8-BF9FDCC47A6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FD80E-3329-FE47-8FA3-F474D8210820}" type="pres">
      <dgm:prSet presAssocID="{0A688C3B-3406-3F4A-8ED8-BF9FDCC47A6C}" presName="gear3srcNode" presStyleLbl="node1" presStyleIdx="2" presStyleCnt="3"/>
      <dgm:spPr/>
      <dgm:t>
        <a:bodyPr/>
        <a:lstStyle/>
        <a:p>
          <a:endParaRPr lang="es-ES_tradnl"/>
        </a:p>
      </dgm:t>
    </dgm:pt>
    <dgm:pt modelId="{8B15A812-6778-0E47-866D-5DE659FFD29D}" type="pres">
      <dgm:prSet presAssocID="{0A688C3B-3406-3F4A-8ED8-BF9FDCC47A6C}" presName="gear3dstNode" presStyleLbl="node1" presStyleIdx="2" presStyleCnt="3"/>
      <dgm:spPr/>
      <dgm:t>
        <a:bodyPr/>
        <a:lstStyle/>
        <a:p>
          <a:endParaRPr lang="es-ES_tradnl"/>
        </a:p>
      </dgm:t>
    </dgm:pt>
    <dgm:pt modelId="{475AFF7B-1CD8-C840-934A-CF14E748DE1E}" type="pres">
      <dgm:prSet presAssocID="{7B6292F7-6B14-E043-BF4C-0A0F650B0E67}" presName="connector1" presStyleLbl="sibTrans2D1" presStyleIdx="0" presStyleCnt="3" custLinFactNeighborX="6348" custLinFactNeighborY="-20058"/>
      <dgm:spPr/>
      <dgm:t>
        <a:bodyPr/>
        <a:lstStyle/>
        <a:p>
          <a:endParaRPr lang="es-ES_tradnl"/>
        </a:p>
      </dgm:t>
    </dgm:pt>
    <dgm:pt modelId="{624F8328-92AD-E542-B467-5EEFD60A2D0D}" type="pres">
      <dgm:prSet presAssocID="{EF962FC0-6FA4-C84E-93FE-0BFF6A004482}" presName="connector2" presStyleLbl="sibTrans2D1" presStyleIdx="1" presStyleCnt="3" custAng="18733288" custLinFactNeighborX="4444" custLinFactNeighborY="43263"/>
      <dgm:spPr/>
      <dgm:t>
        <a:bodyPr/>
        <a:lstStyle/>
        <a:p>
          <a:endParaRPr lang="es-ES_tradnl"/>
        </a:p>
      </dgm:t>
    </dgm:pt>
    <dgm:pt modelId="{3620A592-259B-854C-B70A-80991C20EE53}" type="pres">
      <dgm:prSet presAssocID="{8BE84276-46BB-7E41-A31D-CD711A4AD64F}" presName="connector3" presStyleLbl="sibTrans2D1" presStyleIdx="2" presStyleCnt="3" custAng="19484028" custScaleY="105563" custLinFactNeighborX="-66600" custLinFactNeighborY="26526"/>
      <dgm:spPr/>
      <dgm:t>
        <a:bodyPr/>
        <a:lstStyle/>
        <a:p>
          <a:endParaRPr lang="es-ES_tradnl"/>
        </a:p>
      </dgm:t>
    </dgm:pt>
  </dgm:ptLst>
  <dgm:cxnLst>
    <dgm:cxn modelId="{1455521F-EC84-2845-A748-A4059506F729}" srcId="{A69AD074-AD1E-3C42-B868-C5362CFCF373}" destId="{9105CAE7-2E7C-054D-89E7-E6D1008D68D1}" srcOrd="1" destOrd="0" parTransId="{816021A2-E7D2-4648-BFEB-F00B87159219}" sibTransId="{EF962FC0-6FA4-C84E-93FE-0BFF6A004482}"/>
    <dgm:cxn modelId="{777DE96A-A00B-4FF7-8257-49D9164F536C}" type="presOf" srcId="{9105CAE7-2E7C-054D-89E7-E6D1008D68D1}" destId="{669104AD-F4CF-EA49-BF65-91B8A7E92843}" srcOrd="2" destOrd="0" presId="urn:microsoft.com/office/officeart/2005/8/layout/gear1"/>
    <dgm:cxn modelId="{FB8A15D6-2444-4AD1-8106-6D9B82690309}" type="presOf" srcId="{9105CAE7-2E7C-054D-89E7-E6D1008D68D1}" destId="{9A804970-1B59-F54C-BE9C-01E1BB9CDB3E}" srcOrd="0" destOrd="0" presId="urn:microsoft.com/office/officeart/2005/8/layout/gear1"/>
    <dgm:cxn modelId="{0627B202-F72A-5D42-A871-293A621951B7}" srcId="{A69AD074-AD1E-3C42-B868-C5362CFCF373}" destId="{0A688C3B-3406-3F4A-8ED8-BF9FDCC47A6C}" srcOrd="2" destOrd="0" parTransId="{C10BB7B5-83D1-DD44-A2BE-519CCCFAD0FC}" sibTransId="{8BE84276-46BB-7E41-A31D-CD711A4AD64F}"/>
    <dgm:cxn modelId="{98ADAC6B-38D8-4600-87E4-EAF844780A29}" type="presOf" srcId="{9105CAE7-2E7C-054D-89E7-E6D1008D68D1}" destId="{2B59CEB6-EF69-6A44-BFC2-EAC05DC97B6E}" srcOrd="1" destOrd="0" presId="urn:microsoft.com/office/officeart/2005/8/layout/gear1"/>
    <dgm:cxn modelId="{B8CC73D4-60BC-4FDB-80CE-D55502814F44}" type="presOf" srcId="{0A688C3B-3406-3F4A-8ED8-BF9FDCC47A6C}" destId="{365FD80E-3329-FE47-8FA3-F474D8210820}" srcOrd="2" destOrd="0" presId="urn:microsoft.com/office/officeart/2005/8/layout/gear1"/>
    <dgm:cxn modelId="{5D5278C8-E6D4-48D7-B770-5EC66E4DF250}" type="presOf" srcId="{E358A8B2-B6A1-684F-9336-D8DA497A66D7}" destId="{B0AB899B-FB0F-CF49-B217-50AACFEE7E17}" srcOrd="2" destOrd="0" presId="urn:microsoft.com/office/officeart/2005/8/layout/gear1"/>
    <dgm:cxn modelId="{E3BD21F3-7D82-4432-8020-479B19D5052F}" type="presOf" srcId="{0A688C3B-3406-3F4A-8ED8-BF9FDCC47A6C}" destId="{4C25D889-9769-0641-A460-F13382938B4A}" srcOrd="1" destOrd="0" presId="urn:microsoft.com/office/officeart/2005/8/layout/gear1"/>
    <dgm:cxn modelId="{5F8DAEB6-5025-48CD-810B-3A5011B6DDE4}" type="presOf" srcId="{E358A8B2-B6A1-684F-9336-D8DA497A66D7}" destId="{CD904767-54A9-9246-9414-0FF72ABB7989}" srcOrd="1" destOrd="0" presId="urn:microsoft.com/office/officeart/2005/8/layout/gear1"/>
    <dgm:cxn modelId="{28AC6E32-9901-4698-8092-10B99EC1CD5A}" type="presOf" srcId="{A69AD074-AD1E-3C42-B868-C5362CFCF373}" destId="{80EE8C26-9649-BE43-9A1A-D8D6F3C46BC0}" srcOrd="0" destOrd="0" presId="urn:microsoft.com/office/officeart/2005/8/layout/gear1"/>
    <dgm:cxn modelId="{91827E0F-0373-413B-A2AD-C419607FC9A9}" type="presOf" srcId="{7B6292F7-6B14-E043-BF4C-0A0F650B0E67}" destId="{475AFF7B-1CD8-C840-934A-CF14E748DE1E}" srcOrd="0" destOrd="0" presId="urn:microsoft.com/office/officeart/2005/8/layout/gear1"/>
    <dgm:cxn modelId="{52A55369-C325-41D8-B035-5C9E8BEE9818}" type="presOf" srcId="{E358A8B2-B6A1-684F-9336-D8DA497A66D7}" destId="{87B79089-DDEE-9241-9B40-3F3B12175EE2}" srcOrd="0" destOrd="0" presId="urn:microsoft.com/office/officeart/2005/8/layout/gear1"/>
    <dgm:cxn modelId="{9F24BDFB-74FE-45A8-ABF7-B1A06B7C45D9}" type="presOf" srcId="{8BE84276-46BB-7E41-A31D-CD711A4AD64F}" destId="{3620A592-259B-854C-B70A-80991C20EE53}" srcOrd="0" destOrd="0" presId="urn:microsoft.com/office/officeart/2005/8/layout/gear1"/>
    <dgm:cxn modelId="{6BFE0FCF-632E-43C1-9856-AEE4A4880BD3}" type="presOf" srcId="{0A688C3B-3406-3F4A-8ED8-BF9FDCC47A6C}" destId="{413557D5-154F-1D4F-833E-DC39700C4306}" srcOrd="0" destOrd="0" presId="urn:microsoft.com/office/officeart/2005/8/layout/gear1"/>
    <dgm:cxn modelId="{8084528B-5DE1-B945-B677-B9ACFD09F8AC}" srcId="{A69AD074-AD1E-3C42-B868-C5362CFCF373}" destId="{E358A8B2-B6A1-684F-9336-D8DA497A66D7}" srcOrd="0" destOrd="0" parTransId="{DF5A7EDC-82F8-164C-8785-2A7B4C79A1E2}" sibTransId="{7B6292F7-6B14-E043-BF4C-0A0F650B0E67}"/>
    <dgm:cxn modelId="{844D9F4A-39F1-4B47-AEC8-8CCF72748951}" type="presOf" srcId="{EF962FC0-6FA4-C84E-93FE-0BFF6A004482}" destId="{624F8328-92AD-E542-B467-5EEFD60A2D0D}" srcOrd="0" destOrd="0" presId="urn:microsoft.com/office/officeart/2005/8/layout/gear1"/>
    <dgm:cxn modelId="{7AE8517B-F67D-4540-96B2-7AE9246F3C07}" type="presOf" srcId="{0A688C3B-3406-3F4A-8ED8-BF9FDCC47A6C}" destId="{8B15A812-6778-0E47-866D-5DE659FFD29D}" srcOrd="3" destOrd="0" presId="urn:microsoft.com/office/officeart/2005/8/layout/gear1"/>
    <dgm:cxn modelId="{C0097F5E-1BF9-4B8A-A643-4CD01DA6F15C}" type="presParOf" srcId="{80EE8C26-9649-BE43-9A1A-D8D6F3C46BC0}" destId="{87B79089-DDEE-9241-9B40-3F3B12175EE2}" srcOrd="0" destOrd="0" presId="urn:microsoft.com/office/officeart/2005/8/layout/gear1"/>
    <dgm:cxn modelId="{412863D2-3CA8-4F29-9870-EBD34413A6C2}" type="presParOf" srcId="{80EE8C26-9649-BE43-9A1A-D8D6F3C46BC0}" destId="{CD904767-54A9-9246-9414-0FF72ABB7989}" srcOrd="1" destOrd="0" presId="urn:microsoft.com/office/officeart/2005/8/layout/gear1"/>
    <dgm:cxn modelId="{E707C68F-536A-4B5C-A0AE-BE2336BD50BB}" type="presParOf" srcId="{80EE8C26-9649-BE43-9A1A-D8D6F3C46BC0}" destId="{B0AB899B-FB0F-CF49-B217-50AACFEE7E17}" srcOrd="2" destOrd="0" presId="urn:microsoft.com/office/officeart/2005/8/layout/gear1"/>
    <dgm:cxn modelId="{F1E63BEF-1B54-4F00-A9B4-7059CD06D2F6}" type="presParOf" srcId="{80EE8C26-9649-BE43-9A1A-D8D6F3C46BC0}" destId="{9A804970-1B59-F54C-BE9C-01E1BB9CDB3E}" srcOrd="3" destOrd="0" presId="urn:microsoft.com/office/officeart/2005/8/layout/gear1"/>
    <dgm:cxn modelId="{FE82B84F-6DF0-41CE-8AD6-FFBF3D4352C5}" type="presParOf" srcId="{80EE8C26-9649-BE43-9A1A-D8D6F3C46BC0}" destId="{2B59CEB6-EF69-6A44-BFC2-EAC05DC97B6E}" srcOrd="4" destOrd="0" presId="urn:microsoft.com/office/officeart/2005/8/layout/gear1"/>
    <dgm:cxn modelId="{997D271B-D831-49D4-AA13-5C1F1763FAA2}" type="presParOf" srcId="{80EE8C26-9649-BE43-9A1A-D8D6F3C46BC0}" destId="{669104AD-F4CF-EA49-BF65-91B8A7E92843}" srcOrd="5" destOrd="0" presId="urn:microsoft.com/office/officeart/2005/8/layout/gear1"/>
    <dgm:cxn modelId="{B8C157C6-FA46-4EE0-A2A5-8B5AB3A2EC82}" type="presParOf" srcId="{80EE8C26-9649-BE43-9A1A-D8D6F3C46BC0}" destId="{413557D5-154F-1D4F-833E-DC39700C4306}" srcOrd="6" destOrd="0" presId="urn:microsoft.com/office/officeart/2005/8/layout/gear1"/>
    <dgm:cxn modelId="{D2761BCA-0982-41EA-97BD-76903466D1F8}" type="presParOf" srcId="{80EE8C26-9649-BE43-9A1A-D8D6F3C46BC0}" destId="{4C25D889-9769-0641-A460-F13382938B4A}" srcOrd="7" destOrd="0" presId="urn:microsoft.com/office/officeart/2005/8/layout/gear1"/>
    <dgm:cxn modelId="{0E5BB8B5-24F5-4D10-8FA3-6BC46130593B}" type="presParOf" srcId="{80EE8C26-9649-BE43-9A1A-D8D6F3C46BC0}" destId="{365FD80E-3329-FE47-8FA3-F474D8210820}" srcOrd="8" destOrd="0" presId="urn:microsoft.com/office/officeart/2005/8/layout/gear1"/>
    <dgm:cxn modelId="{1CFBFE52-B258-4EAC-A847-F27D295BA146}" type="presParOf" srcId="{80EE8C26-9649-BE43-9A1A-D8D6F3C46BC0}" destId="{8B15A812-6778-0E47-866D-5DE659FFD29D}" srcOrd="9" destOrd="0" presId="urn:microsoft.com/office/officeart/2005/8/layout/gear1"/>
    <dgm:cxn modelId="{63891340-89BF-430B-BBB4-1F1E251FCD44}" type="presParOf" srcId="{80EE8C26-9649-BE43-9A1A-D8D6F3C46BC0}" destId="{475AFF7B-1CD8-C840-934A-CF14E748DE1E}" srcOrd="10" destOrd="0" presId="urn:microsoft.com/office/officeart/2005/8/layout/gear1"/>
    <dgm:cxn modelId="{7AE54939-B151-471C-94F9-AB71896B6035}" type="presParOf" srcId="{80EE8C26-9649-BE43-9A1A-D8D6F3C46BC0}" destId="{624F8328-92AD-E542-B467-5EEFD60A2D0D}" srcOrd="11" destOrd="0" presId="urn:microsoft.com/office/officeart/2005/8/layout/gear1"/>
    <dgm:cxn modelId="{628B1A76-CD3B-4210-92CD-7F80BFB121ED}" type="presParOf" srcId="{80EE8C26-9649-BE43-9A1A-D8D6F3C46BC0}" destId="{3620A592-259B-854C-B70A-80991C20EE5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9AD074-AD1E-3C42-B868-C5362CFCF373}" type="doc">
      <dgm:prSet loTypeId="urn:microsoft.com/office/officeart/2005/8/layout/gear1" loCatId="" qsTypeId="urn:microsoft.com/office/officeart/2005/8/quickstyle/simple2" qsCatId="simple" csTypeId="urn:microsoft.com/office/officeart/2005/8/colors/accent1_2" csCatId="accent1" phldr="1"/>
      <dgm:spPr/>
    </dgm:pt>
    <dgm:pt modelId="{E358A8B2-B6A1-684F-9336-D8DA497A66D7}">
      <dgm:prSet phldrT="[Text]" custT="1"/>
      <dgm:spPr/>
      <dgm:t>
        <a:bodyPr/>
        <a:lstStyle/>
        <a:p>
          <a:r>
            <a:rPr lang="es-ES_tradnl" sz="1050" b="1" noProof="0" dirty="0" smtClean="0"/>
            <a:t>Técnica</a:t>
          </a:r>
        </a:p>
      </dgm:t>
    </dgm:pt>
    <dgm:pt modelId="{DF5A7EDC-82F8-164C-8785-2A7B4C79A1E2}" type="parTrans" cxnId="{8084528B-5DE1-B945-B677-B9ACFD09F8AC}">
      <dgm:prSet/>
      <dgm:spPr/>
      <dgm:t>
        <a:bodyPr/>
        <a:lstStyle/>
        <a:p>
          <a:endParaRPr lang="en-US"/>
        </a:p>
      </dgm:t>
    </dgm:pt>
    <dgm:pt modelId="{7B6292F7-6B14-E043-BF4C-0A0F650B0E67}" type="sibTrans" cxnId="{8084528B-5DE1-B945-B677-B9ACFD09F8AC}">
      <dgm:prSet/>
      <dgm:spPr/>
      <dgm:t>
        <a:bodyPr/>
        <a:lstStyle/>
        <a:p>
          <a:endParaRPr lang="en-US"/>
        </a:p>
      </dgm:t>
    </dgm:pt>
    <dgm:pt modelId="{9105CAE7-2E7C-054D-89E7-E6D1008D68D1}">
      <dgm:prSet phldrT="[Text]" custT="1"/>
      <dgm:spPr/>
      <dgm:t>
        <a:bodyPr/>
        <a:lstStyle/>
        <a:p>
          <a:r>
            <a:rPr lang="es-ES_tradnl" sz="1050" b="1" noProof="0" dirty="0" smtClean="0"/>
            <a:t>Administrativa</a:t>
          </a:r>
          <a:endParaRPr lang="es-ES_tradnl" sz="1000" noProof="0" dirty="0"/>
        </a:p>
      </dgm:t>
    </dgm:pt>
    <dgm:pt modelId="{816021A2-E7D2-4648-BFEB-F00B87159219}" type="parTrans" cxnId="{1455521F-EC84-2845-A748-A4059506F729}">
      <dgm:prSet/>
      <dgm:spPr/>
      <dgm:t>
        <a:bodyPr/>
        <a:lstStyle/>
        <a:p>
          <a:endParaRPr lang="en-US"/>
        </a:p>
      </dgm:t>
    </dgm:pt>
    <dgm:pt modelId="{EF962FC0-6FA4-C84E-93FE-0BFF6A004482}" type="sibTrans" cxnId="{1455521F-EC84-2845-A748-A4059506F729}">
      <dgm:prSet/>
      <dgm:spPr/>
      <dgm:t>
        <a:bodyPr/>
        <a:lstStyle/>
        <a:p>
          <a:endParaRPr lang="en-US"/>
        </a:p>
      </dgm:t>
    </dgm:pt>
    <dgm:pt modelId="{0A688C3B-3406-3F4A-8ED8-BF9FDCC47A6C}">
      <dgm:prSet phldrT="[Text]" custT="1"/>
      <dgm:spPr/>
      <dgm:t>
        <a:bodyPr/>
        <a:lstStyle/>
        <a:p>
          <a:r>
            <a:rPr lang="es-ES_tradnl" sz="1050" b="1" noProof="0" dirty="0" smtClean="0"/>
            <a:t>Política</a:t>
          </a:r>
        </a:p>
      </dgm:t>
    </dgm:pt>
    <dgm:pt modelId="{C10BB7B5-83D1-DD44-A2BE-519CCCFAD0FC}" type="parTrans" cxnId="{0627B202-F72A-5D42-A871-293A621951B7}">
      <dgm:prSet/>
      <dgm:spPr/>
      <dgm:t>
        <a:bodyPr/>
        <a:lstStyle/>
        <a:p>
          <a:endParaRPr lang="en-US"/>
        </a:p>
      </dgm:t>
    </dgm:pt>
    <dgm:pt modelId="{8BE84276-46BB-7E41-A31D-CD711A4AD64F}" type="sibTrans" cxnId="{0627B202-F72A-5D42-A871-293A621951B7}">
      <dgm:prSet/>
      <dgm:spPr/>
      <dgm:t>
        <a:bodyPr/>
        <a:lstStyle/>
        <a:p>
          <a:endParaRPr lang="en-US"/>
        </a:p>
      </dgm:t>
    </dgm:pt>
    <dgm:pt modelId="{80EE8C26-9649-BE43-9A1A-D8D6F3C46BC0}" type="pres">
      <dgm:prSet presAssocID="{A69AD074-AD1E-3C42-B868-C5362CFCF37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B79089-DDEE-9241-9B40-3F3B12175EE2}" type="pres">
      <dgm:prSet presAssocID="{E358A8B2-B6A1-684F-9336-D8DA497A66D7}" presName="gear1" presStyleLbl="node1" presStyleIdx="0" presStyleCnt="3" custScaleX="93345" custScaleY="88955" custLinFactNeighborX="17343" custLinFactNeighborY="-343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904767-54A9-9246-9414-0FF72ABB7989}" type="pres">
      <dgm:prSet presAssocID="{E358A8B2-B6A1-684F-9336-D8DA497A66D7}" presName="gear1srcNode" presStyleLbl="node1" presStyleIdx="0" presStyleCnt="3"/>
      <dgm:spPr/>
      <dgm:t>
        <a:bodyPr/>
        <a:lstStyle/>
        <a:p>
          <a:endParaRPr lang="es-ES_tradnl"/>
        </a:p>
      </dgm:t>
    </dgm:pt>
    <dgm:pt modelId="{B0AB899B-FB0F-CF49-B217-50AACFEE7E17}" type="pres">
      <dgm:prSet presAssocID="{E358A8B2-B6A1-684F-9336-D8DA497A66D7}" presName="gear1dstNode" presStyleLbl="node1" presStyleIdx="0" presStyleCnt="3"/>
      <dgm:spPr/>
      <dgm:t>
        <a:bodyPr/>
        <a:lstStyle/>
        <a:p>
          <a:endParaRPr lang="es-ES_tradnl"/>
        </a:p>
      </dgm:t>
    </dgm:pt>
    <dgm:pt modelId="{9A804970-1B59-F54C-BE9C-01E1BB9CDB3E}" type="pres">
      <dgm:prSet presAssocID="{9105CAE7-2E7C-054D-89E7-E6D1008D68D1}" presName="gear2" presStyleLbl="node1" presStyleIdx="1" presStyleCnt="3" custScaleX="129765" custScaleY="125456" custLinFactNeighborX="9390" custLinFactNeighborY="420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9CEB6-EF69-6A44-BFC2-EAC05DC97B6E}" type="pres">
      <dgm:prSet presAssocID="{9105CAE7-2E7C-054D-89E7-E6D1008D68D1}" presName="gear2srcNode" presStyleLbl="node1" presStyleIdx="1" presStyleCnt="3"/>
      <dgm:spPr/>
      <dgm:t>
        <a:bodyPr/>
        <a:lstStyle/>
        <a:p>
          <a:endParaRPr lang="es-ES_tradnl"/>
        </a:p>
      </dgm:t>
    </dgm:pt>
    <dgm:pt modelId="{669104AD-F4CF-EA49-BF65-91B8A7E92843}" type="pres">
      <dgm:prSet presAssocID="{9105CAE7-2E7C-054D-89E7-E6D1008D68D1}" presName="gear2dstNode" presStyleLbl="node1" presStyleIdx="1" presStyleCnt="3"/>
      <dgm:spPr/>
      <dgm:t>
        <a:bodyPr/>
        <a:lstStyle/>
        <a:p>
          <a:endParaRPr lang="es-ES_tradnl"/>
        </a:p>
      </dgm:t>
    </dgm:pt>
    <dgm:pt modelId="{413557D5-154F-1D4F-833E-DC39700C4306}" type="pres">
      <dgm:prSet presAssocID="{0A688C3B-3406-3F4A-8ED8-BF9FDCC47A6C}" presName="gear3" presStyleLbl="node1" presStyleIdx="2" presStyleCnt="3" custScaleX="139765" custScaleY="138115" custLinFactNeighborX="-74075" custLinFactNeighborY="3410"/>
      <dgm:spPr/>
      <dgm:t>
        <a:bodyPr/>
        <a:lstStyle/>
        <a:p>
          <a:endParaRPr lang="en-US"/>
        </a:p>
      </dgm:t>
    </dgm:pt>
    <dgm:pt modelId="{4C25D889-9769-0641-A460-F13382938B4A}" type="pres">
      <dgm:prSet presAssocID="{0A688C3B-3406-3F4A-8ED8-BF9FDCC47A6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FD80E-3329-FE47-8FA3-F474D8210820}" type="pres">
      <dgm:prSet presAssocID="{0A688C3B-3406-3F4A-8ED8-BF9FDCC47A6C}" presName="gear3srcNode" presStyleLbl="node1" presStyleIdx="2" presStyleCnt="3"/>
      <dgm:spPr/>
      <dgm:t>
        <a:bodyPr/>
        <a:lstStyle/>
        <a:p>
          <a:endParaRPr lang="es-ES_tradnl"/>
        </a:p>
      </dgm:t>
    </dgm:pt>
    <dgm:pt modelId="{8B15A812-6778-0E47-866D-5DE659FFD29D}" type="pres">
      <dgm:prSet presAssocID="{0A688C3B-3406-3F4A-8ED8-BF9FDCC47A6C}" presName="gear3dstNode" presStyleLbl="node1" presStyleIdx="2" presStyleCnt="3"/>
      <dgm:spPr/>
      <dgm:t>
        <a:bodyPr/>
        <a:lstStyle/>
        <a:p>
          <a:endParaRPr lang="es-ES_tradnl"/>
        </a:p>
      </dgm:t>
    </dgm:pt>
    <dgm:pt modelId="{475AFF7B-1CD8-C840-934A-CF14E748DE1E}" type="pres">
      <dgm:prSet presAssocID="{7B6292F7-6B14-E043-BF4C-0A0F650B0E67}" presName="connector1" presStyleLbl="sibTrans2D1" presStyleIdx="0" presStyleCnt="3" custLinFactNeighborX="6348" custLinFactNeighborY="-20058"/>
      <dgm:spPr/>
      <dgm:t>
        <a:bodyPr/>
        <a:lstStyle/>
        <a:p>
          <a:endParaRPr lang="es-ES_tradnl"/>
        </a:p>
      </dgm:t>
    </dgm:pt>
    <dgm:pt modelId="{624F8328-92AD-E542-B467-5EEFD60A2D0D}" type="pres">
      <dgm:prSet presAssocID="{EF962FC0-6FA4-C84E-93FE-0BFF6A004482}" presName="connector2" presStyleLbl="sibTrans2D1" presStyleIdx="1" presStyleCnt="3" custAng="18733288" custLinFactNeighborX="-11573" custLinFactNeighborY="39870"/>
      <dgm:spPr/>
      <dgm:t>
        <a:bodyPr/>
        <a:lstStyle/>
        <a:p>
          <a:endParaRPr lang="es-ES_tradnl"/>
        </a:p>
      </dgm:t>
    </dgm:pt>
    <dgm:pt modelId="{3620A592-259B-854C-B70A-80991C20EE53}" type="pres">
      <dgm:prSet presAssocID="{8BE84276-46BB-7E41-A31D-CD711A4AD64F}" presName="connector3" presStyleLbl="sibTrans2D1" presStyleIdx="2" presStyleCnt="3" custAng="19484028" custScaleY="105563" custLinFactNeighborX="-66600" custLinFactNeighborY="26526"/>
      <dgm:spPr/>
      <dgm:t>
        <a:bodyPr/>
        <a:lstStyle/>
        <a:p>
          <a:endParaRPr lang="es-ES_tradnl"/>
        </a:p>
      </dgm:t>
    </dgm:pt>
  </dgm:ptLst>
  <dgm:cxnLst>
    <dgm:cxn modelId="{528C0495-5FFE-4F40-A22F-C70E0F374DC7}" type="presOf" srcId="{EF962FC0-6FA4-C84E-93FE-0BFF6A004482}" destId="{624F8328-92AD-E542-B467-5EEFD60A2D0D}" srcOrd="0" destOrd="0" presId="urn:microsoft.com/office/officeart/2005/8/layout/gear1"/>
    <dgm:cxn modelId="{1455521F-EC84-2845-A748-A4059506F729}" srcId="{A69AD074-AD1E-3C42-B868-C5362CFCF373}" destId="{9105CAE7-2E7C-054D-89E7-E6D1008D68D1}" srcOrd="1" destOrd="0" parTransId="{816021A2-E7D2-4648-BFEB-F00B87159219}" sibTransId="{EF962FC0-6FA4-C84E-93FE-0BFF6A004482}"/>
    <dgm:cxn modelId="{4A113D5C-BFAA-4819-817D-1A561205917B}" type="presOf" srcId="{0A688C3B-3406-3F4A-8ED8-BF9FDCC47A6C}" destId="{365FD80E-3329-FE47-8FA3-F474D8210820}" srcOrd="2" destOrd="0" presId="urn:microsoft.com/office/officeart/2005/8/layout/gear1"/>
    <dgm:cxn modelId="{FF55C8AA-021D-457C-AE3A-1F13E7036A56}" type="presOf" srcId="{E358A8B2-B6A1-684F-9336-D8DA497A66D7}" destId="{B0AB899B-FB0F-CF49-B217-50AACFEE7E17}" srcOrd="2" destOrd="0" presId="urn:microsoft.com/office/officeart/2005/8/layout/gear1"/>
    <dgm:cxn modelId="{0627B202-F72A-5D42-A871-293A621951B7}" srcId="{A69AD074-AD1E-3C42-B868-C5362CFCF373}" destId="{0A688C3B-3406-3F4A-8ED8-BF9FDCC47A6C}" srcOrd="2" destOrd="0" parTransId="{C10BB7B5-83D1-DD44-A2BE-519CCCFAD0FC}" sibTransId="{8BE84276-46BB-7E41-A31D-CD711A4AD64F}"/>
    <dgm:cxn modelId="{29DAB42B-931F-449F-AD56-4D8154981A6D}" type="presOf" srcId="{7B6292F7-6B14-E043-BF4C-0A0F650B0E67}" destId="{475AFF7B-1CD8-C840-934A-CF14E748DE1E}" srcOrd="0" destOrd="0" presId="urn:microsoft.com/office/officeart/2005/8/layout/gear1"/>
    <dgm:cxn modelId="{AC5CA20C-52E1-4E5C-A44E-922365E18719}" type="presOf" srcId="{A69AD074-AD1E-3C42-B868-C5362CFCF373}" destId="{80EE8C26-9649-BE43-9A1A-D8D6F3C46BC0}" srcOrd="0" destOrd="0" presId="urn:microsoft.com/office/officeart/2005/8/layout/gear1"/>
    <dgm:cxn modelId="{F1064729-9EBD-4070-BF96-24E2E79E0AFE}" type="presOf" srcId="{9105CAE7-2E7C-054D-89E7-E6D1008D68D1}" destId="{2B59CEB6-EF69-6A44-BFC2-EAC05DC97B6E}" srcOrd="1" destOrd="0" presId="urn:microsoft.com/office/officeart/2005/8/layout/gear1"/>
    <dgm:cxn modelId="{9781533A-5A5E-4537-94D7-62CEF383E7C4}" type="presOf" srcId="{0A688C3B-3406-3F4A-8ED8-BF9FDCC47A6C}" destId="{4C25D889-9769-0641-A460-F13382938B4A}" srcOrd="1" destOrd="0" presId="urn:microsoft.com/office/officeart/2005/8/layout/gear1"/>
    <dgm:cxn modelId="{2FC74CDE-0502-4A4E-80D3-7399E07CD42D}" type="presOf" srcId="{0A688C3B-3406-3F4A-8ED8-BF9FDCC47A6C}" destId="{8B15A812-6778-0E47-866D-5DE659FFD29D}" srcOrd="3" destOrd="0" presId="urn:microsoft.com/office/officeart/2005/8/layout/gear1"/>
    <dgm:cxn modelId="{1CBBAB3A-567D-43CF-AC14-405336794D5C}" type="presOf" srcId="{E358A8B2-B6A1-684F-9336-D8DA497A66D7}" destId="{87B79089-DDEE-9241-9B40-3F3B12175EE2}" srcOrd="0" destOrd="0" presId="urn:microsoft.com/office/officeart/2005/8/layout/gear1"/>
    <dgm:cxn modelId="{5DFCBFE5-EA7B-47C1-BD67-C578ECF84F0A}" type="presOf" srcId="{9105CAE7-2E7C-054D-89E7-E6D1008D68D1}" destId="{669104AD-F4CF-EA49-BF65-91B8A7E92843}" srcOrd="2" destOrd="0" presId="urn:microsoft.com/office/officeart/2005/8/layout/gear1"/>
    <dgm:cxn modelId="{8848B820-FF44-48EE-AE49-5FB4407773BB}" type="presOf" srcId="{8BE84276-46BB-7E41-A31D-CD711A4AD64F}" destId="{3620A592-259B-854C-B70A-80991C20EE53}" srcOrd="0" destOrd="0" presId="urn:microsoft.com/office/officeart/2005/8/layout/gear1"/>
    <dgm:cxn modelId="{5987CADB-4E74-4F51-8014-97F5AFBC7D6C}" type="presOf" srcId="{E358A8B2-B6A1-684F-9336-D8DA497A66D7}" destId="{CD904767-54A9-9246-9414-0FF72ABB7989}" srcOrd="1" destOrd="0" presId="urn:microsoft.com/office/officeart/2005/8/layout/gear1"/>
    <dgm:cxn modelId="{3C7E56E1-B220-4FC1-AF3F-D8E64CE94A6B}" type="presOf" srcId="{0A688C3B-3406-3F4A-8ED8-BF9FDCC47A6C}" destId="{413557D5-154F-1D4F-833E-DC39700C4306}" srcOrd="0" destOrd="0" presId="urn:microsoft.com/office/officeart/2005/8/layout/gear1"/>
    <dgm:cxn modelId="{8084528B-5DE1-B945-B677-B9ACFD09F8AC}" srcId="{A69AD074-AD1E-3C42-B868-C5362CFCF373}" destId="{E358A8B2-B6A1-684F-9336-D8DA497A66D7}" srcOrd="0" destOrd="0" parTransId="{DF5A7EDC-82F8-164C-8785-2A7B4C79A1E2}" sibTransId="{7B6292F7-6B14-E043-BF4C-0A0F650B0E67}"/>
    <dgm:cxn modelId="{884A78D4-7C0B-4213-B73B-F84FCFF7691D}" type="presOf" srcId="{9105CAE7-2E7C-054D-89E7-E6D1008D68D1}" destId="{9A804970-1B59-F54C-BE9C-01E1BB9CDB3E}" srcOrd="0" destOrd="0" presId="urn:microsoft.com/office/officeart/2005/8/layout/gear1"/>
    <dgm:cxn modelId="{7D76CD62-6311-461A-8C0D-A74A1586A146}" type="presParOf" srcId="{80EE8C26-9649-BE43-9A1A-D8D6F3C46BC0}" destId="{87B79089-DDEE-9241-9B40-3F3B12175EE2}" srcOrd="0" destOrd="0" presId="urn:microsoft.com/office/officeart/2005/8/layout/gear1"/>
    <dgm:cxn modelId="{4B34AA0E-8442-4EAF-83B0-20F2A869DC1B}" type="presParOf" srcId="{80EE8C26-9649-BE43-9A1A-D8D6F3C46BC0}" destId="{CD904767-54A9-9246-9414-0FF72ABB7989}" srcOrd="1" destOrd="0" presId="urn:microsoft.com/office/officeart/2005/8/layout/gear1"/>
    <dgm:cxn modelId="{16584320-E30B-4DFA-B556-4BC4C79A7027}" type="presParOf" srcId="{80EE8C26-9649-BE43-9A1A-D8D6F3C46BC0}" destId="{B0AB899B-FB0F-CF49-B217-50AACFEE7E17}" srcOrd="2" destOrd="0" presId="urn:microsoft.com/office/officeart/2005/8/layout/gear1"/>
    <dgm:cxn modelId="{7BF6C699-1425-4F3E-863D-7E6D599FC2F8}" type="presParOf" srcId="{80EE8C26-9649-BE43-9A1A-D8D6F3C46BC0}" destId="{9A804970-1B59-F54C-BE9C-01E1BB9CDB3E}" srcOrd="3" destOrd="0" presId="urn:microsoft.com/office/officeart/2005/8/layout/gear1"/>
    <dgm:cxn modelId="{FADF6AC0-D180-4280-92BA-4D3D2A12E6F8}" type="presParOf" srcId="{80EE8C26-9649-BE43-9A1A-D8D6F3C46BC0}" destId="{2B59CEB6-EF69-6A44-BFC2-EAC05DC97B6E}" srcOrd="4" destOrd="0" presId="urn:microsoft.com/office/officeart/2005/8/layout/gear1"/>
    <dgm:cxn modelId="{548939F6-D6A3-4C39-97B9-B7F5A75175A6}" type="presParOf" srcId="{80EE8C26-9649-BE43-9A1A-D8D6F3C46BC0}" destId="{669104AD-F4CF-EA49-BF65-91B8A7E92843}" srcOrd="5" destOrd="0" presId="urn:microsoft.com/office/officeart/2005/8/layout/gear1"/>
    <dgm:cxn modelId="{D210082A-7780-4D32-A361-2C278B4170CB}" type="presParOf" srcId="{80EE8C26-9649-BE43-9A1A-D8D6F3C46BC0}" destId="{413557D5-154F-1D4F-833E-DC39700C4306}" srcOrd="6" destOrd="0" presId="urn:microsoft.com/office/officeart/2005/8/layout/gear1"/>
    <dgm:cxn modelId="{34B19BBE-F8C1-4954-8B1C-3504D6290F41}" type="presParOf" srcId="{80EE8C26-9649-BE43-9A1A-D8D6F3C46BC0}" destId="{4C25D889-9769-0641-A460-F13382938B4A}" srcOrd="7" destOrd="0" presId="urn:microsoft.com/office/officeart/2005/8/layout/gear1"/>
    <dgm:cxn modelId="{A7331FA9-0BDD-4650-BA96-9E31CD24DF8F}" type="presParOf" srcId="{80EE8C26-9649-BE43-9A1A-D8D6F3C46BC0}" destId="{365FD80E-3329-FE47-8FA3-F474D8210820}" srcOrd="8" destOrd="0" presId="urn:microsoft.com/office/officeart/2005/8/layout/gear1"/>
    <dgm:cxn modelId="{BDEA1A8E-0AB3-4C1A-B2B7-738E6CFCFC4D}" type="presParOf" srcId="{80EE8C26-9649-BE43-9A1A-D8D6F3C46BC0}" destId="{8B15A812-6778-0E47-866D-5DE659FFD29D}" srcOrd="9" destOrd="0" presId="urn:microsoft.com/office/officeart/2005/8/layout/gear1"/>
    <dgm:cxn modelId="{116F1247-F352-4510-84EF-81703CAD0E74}" type="presParOf" srcId="{80EE8C26-9649-BE43-9A1A-D8D6F3C46BC0}" destId="{475AFF7B-1CD8-C840-934A-CF14E748DE1E}" srcOrd="10" destOrd="0" presId="urn:microsoft.com/office/officeart/2005/8/layout/gear1"/>
    <dgm:cxn modelId="{0598DD3C-3AA0-4726-BD15-A24AD726656E}" type="presParOf" srcId="{80EE8C26-9649-BE43-9A1A-D8D6F3C46BC0}" destId="{624F8328-92AD-E542-B467-5EEFD60A2D0D}" srcOrd="11" destOrd="0" presId="urn:microsoft.com/office/officeart/2005/8/layout/gear1"/>
    <dgm:cxn modelId="{B89B8A58-D5E8-4E10-9484-D2A145C36F57}" type="presParOf" srcId="{80EE8C26-9649-BE43-9A1A-D8D6F3C46BC0}" destId="{3620A592-259B-854C-B70A-80991C20EE5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79089-DDEE-9241-9B40-3F3B12175EE2}">
      <dsp:nvSpPr>
        <dsp:cNvPr id="0" name=""/>
        <dsp:cNvSpPr/>
      </dsp:nvSpPr>
      <dsp:spPr>
        <a:xfrm>
          <a:off x="3527488" y="1254423"/>
          <a:ext cx="1560583" cy="159321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noProof="0" dirty="0" smtClean="0"/>
            <a:t>Capacidad Técnica</a:t>
          </a:r>
        </a:p>
      </dsp:txBody>
      <dsp:txXfrm>
        <a:off x="3841235" y="1625458"/>
        <a:ext cx="933089" cy="823140"/>
      </dsp:txXfrm>
    </dsp:sp>
    <dsp:sp modelId="{9A804970-1B59-F54C-BE9C-01E1BB9CDB3E}">
      <dsp:nvSpPr>
        <dsp:cNvPr id="0" name=""/>
        <dsp:cNvSpPr/>
      </dsp:nvSpPr>
      <dsp:spPr>
        <a:xfrm>
          <a:off x="2252687" y="1767379"/>
          <a:ext cx="1444696" cy="134395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noProof="0" dirty="0" smtClean="0"/>
            <a:t>Capacidad </a:t>
          </a:r>
          <a:r>
            <a:rPr lang="es-ES_tradnl" sz="1100" b="1" kern="1200" noProof="0" dirty="0" err="1" smtClean="0"/>
            <a:t>Admini-strativa</a:t>
          </a:r>
          <a:endParaRPr lang="es-ES_tradnl" sz="1600" kern="1200" noProof="0" dirty="0"/>
        </a:p>
      </dsp:txBody>
      <dsp:txXfrm>
        <a:off x="2605676" y="2107769"/>
        <a:ext cx="738718" cy="663175"/>
      </dsp:txXfrm>
    </dsp:sp>
    <dsp:sp modelId="{413557D5-154F-1D4F-833E-DC39700C4306}">
      <dsp:nvSpPr>
        <dsp:cNvPr id="0" name=""/>
        <dsp:cNvSpPr/>
      </dsp:nvSpPr>
      <dsp:spPr>
        <a:xfrm rot="20700000">
          <a:off x="1535493" y="213596"/>
          <a:ext cx="1791466" cy="175499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noProof="0" dirty="0" smtClean="0"/>
            <a:t>Capacidad Política</a:t>
          </a:r>
        </a:p>
      </dsp:txBody>
      <dsp:txXfrm rot="-20700000">
        <a:off x="1930577" y="596354"/>
        <a:ext cx="1001297" cy="989476"/>
      </dsp:txXfrm>
    </dsp:sp>
    <dsp:sp modelId="{475AFF7B-1CD8-C840-934A-CF14E748DE1E}">
      <dsp:nvSpPr>
        <dsp:cNvPr id="0" name=""/>
        <dsp:cNvSpPr/>
      </dsp:nvSpPr>
      <dsp:spPr>
        <a:xfrm>
          <a:off x="3179700" y="939344"/>
          <a:ext cx="2292528" cy="2292528"/>
        </a:xfrm>
        <a:prstGeom prst="circularArrow">
          <a:avLst>
            <a:gd name="adj1" fmla="val 4687"/>
            <a:gd name="adj2" fmla="val 299029"/>
            <a:gd name="adj3" fmla="val 2488742"/>
            <a:gd name="adj4" fmla="val 1592167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4F8328-92AD-E542-B467-5EEFD60A2D0D}">
      <dsp:nvSpPr>
        <dsp:cNvPr id="0" name=""/>
        <dsp:cNvSpPr/>
      </dsp:nvSpPr>
      <dsp:spPr>
        <a:xfrm rot="18733288">
          <a:off x="1983190" y="1676887"/>
          <a:ext cx="1665665" cy="166566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20A592-259B-854C-B70A-80991C20EE53}">
      <dsp:nvSpPr>
        <dsp:cNvPr id="0" name=""/>
        <dsp:cNvSpPr/>
      </dsp:nvSpPr>
      <dsp:spPr>
        <a:xfrm rot="19484028">
          <a:off x="1378129" y="492723"/>
          <a:ext cx="1795922" cy="189582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79089-DDEE-9241-9B40-3F3B12175EE2}">
      <dsp:nvSpPr>
        <dsp:cNvPr id="0" name=""/>
        <dsp:cNvSpPr/>
      </dsp:nvSpPr>
      <dsp:spPr>
        <a:xfrm>
          <a:off x="2670629" y="804893"/>
          <a:ext cx="1095448" cy="111835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b="1" kern="1200" noProof="0" dirty="0" smtClean="0"/>
            <a:t>Técnica</a:t>
          </a:r>
        </a:p>
      </dsp:txBody>
      <dsp:txXfrm>
        <a:off x="2890863" y="1065340"/>
        <a:ext cx="654980" cy="577802"/>
      </dsp:txXfrm>
    </dsp:sp>
    <dsp:sp modelId="{9A804970-1B59-F54C-BE9C-01E1BB9CDB3E}">
      <dsp:nvSpPr>
        <dsp:cNvPr id="0" name=""/>
        <dsp:cNvSpPr/>
      </dsp:nvSpPr>
      <dsp:spPr>
        <a:xfrm>
          <a:off x="1646360" y="1138753"/>
          <a:ext cx="1186491" cy="114709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b="1" kern="1200" noProof="0" dirty="0" smtClean="0"/>
            <a:t>Administrativa</a:t>
          </a:r>
          <a:endParaRPr lang="es-ES_tradnl" sz="1000" kern="1200" noProof="0" dirty="0"/>
        </a:p>
      </dsp:txBody>
      <dsp:txXfrm>
        <a:off x="1940871" y="1429282"/>
        <a:ext cx="597469" cy="566034"/>
      </dsp:txXfrm>
    </dsp:sp>
    <dsp:sp modelId="{413557D5-154F-1D4F-833E-DC39700C4306}">
      <dsp:nvSpPr>
        <dsp:cNvPr id="0" name=""/>
        <dsp:cNvSpPr/>
      </dsp:nvSpPr>
      <dsp:spPr>
        <a:xfrm rot="20700000">
          <a:off x="1215122" y="109325"/>
          <a:ext cx="1257516" cy="123191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b="1" kern="1200" noProof="0" dirty="0" smtClean="0"/>
            <a:t>Política</a:t>
          </a:r>
        </a:p>
      </dsp:txBody>
      <dsp:txXfrm rot="-20700000">
        <a:off x="1492450" y="378002"/>
        <a:ext cx="702858" cy="694561"/>
      </dsp:txXfrm>
    </dsp:sp>
    <dsp:sp modelId="{475AFF7B-1CD8-C840-934A-CF14E748DE1E}">
      <dsp:nvSpPr>
        <dsp:cNvPr id="0" name=""/>
        <dsp:cNvSpPr/>
      </dsp:nvSpPr>
      <dsp:spPr>
        <a:xfrm>
          <a:off x="2413999" y="666244"/>
          <a:ext cx="1609235" cy="1609235"/>
        </a:xfrm>
        <a:prstGeom prst="circularArrow">
          <a:avLst>
            <a:gd name="adj1" fmla="val 4687"/>
            <a:gd name="adj2" fmla="val 299029"/>
            <a:gd name="adj3" fmla="val 2441625"/>
            <a:gd name="adj4" fmla="val 1603237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4F8328-92AD-E542-B467-5EEFD60A2D0D}">
      <dsp:nvSpPr>
        <dsp:cNvPr id="0" name=""/>
        <dsp:cNvSpPr/>
      </dsp:nvSpPr>
      <dsp:spPr>
        <a:xfrm rot="18733288">
          <a:off x="1399340" y="1142781"/>
          <a:ext cx="1169210" cy="116921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20A592-259B-854C-B70A-80991C20EE53}">
      <dsp:nvSpPr>
        <dsp:cNvPr id="0" name=""/>
        <dsp:cNvSpPr/>
      </dsp:nvSpPr>
      <dsp:spPr>
        <a:xfrm rot="19484028">
          <a:off x="1161891" y="351231"/>
          <a:ext cx="1260644" cy="133077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ABCD6-CB20-5948-9A05-03FE92DC1141}" type="datetime1">
              <a:rPr lang="es-MX" smtClean="0"/>
              <a:pPr/>
              <a:t>16-09-12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852C5-8551-6143-9CC5-3930A05E196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927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DD47-3E86-D043-BBD2-836B7106877F}" type="datetime1">
              <a:rPr lang="es-MX" smtClean="0"/>
              <a:pPr/>
              <a:t>16-09-12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28088-E402-9E40-8D39-0110B793307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00129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28088-E402-9E40-8D39-0110B7933073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088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DF0C2-3D8F-F440-99BC-0535677A7C3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744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DF0C2-3D8F-F440-99BC-0535677A7C33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0155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75">
              <a:defRPr/>
            </a:pPr>
            <a:endParaRPr lang="es-ES_tradnl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DF0C2-3D8F-F440-99BC-0535677A7C33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10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BO" dirty="0" smtClean="0"/>
              <a:t/>
            </a:r>
            <a:br>
              <a:rPr lang="es-BO" dirty="0" smtClean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DF0C2-3D8F-F440-99BC-0535677A7C33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9933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63DB-A0A1-411C-A510-A214B2A59E62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5440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A63DB-A0A1-411C-A510-A214B2A59E62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3517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4325" indent="-224325">
              <a:buFont typeface="+mj-lt"/>
              <a:buAutoNum type="arabicPeriod" startAt="5"/>
            </a:pPr>
            <a:endParaRPr lang="es-ES_tradnl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DF0C2-3D8F-F440-99BC-0535677A7C3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714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28088-E402-9E40-8D39-0110B7933073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04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" y="0"/>
            <a:ext cx="9100605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8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lide Titulo Ponencia-01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8" y="-1"/>
            <a:ext cx="9212995" cy="5215467"/>
          </a:xfrm>
          <a:prstGeom prst="rect">
            <a:avLst/>
          </a:prstGeom>
        </p:spPr>
      </p:pic>
      <p:cxnSp>
        <p:nvCxnSpPr>
          <p:cNvPr id="9" name="Conector recto 8"/>
          <p:cNvCxnSpPr/>
          <p:nvPr userDrawn="1"/>
        </p:nvCxnSpPr>
        <p:spPr>
          <a:xfrm>
            <a:off x="704646" y="3417529"/>
            <a:ext cx="750529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>
            <a:spLocks noGrp="1"/>
          </p:cNvSpPr>
          <p:nvPr>
            <p:ph type="ctrTitle" hasCustomPrompt="1"/>
          </p:nvPr>
        </p:nvSpPr>
        <p:spPr>
          <a:xfrm>
            <a:off x="511277" y="2537951"/>
            <a:ext cx="7862256" cy="879577"/>
          </a:xfrm>
        </p:spPr>
        <p:txBody>
          <a:bodyPr>
            <a:normAutofit/>
          </a:bodyPr>
          <a:lstStyle>
            <a:lvl1pPr>
              <a:defRPr sz="3200" b="0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s-ES_tradnl" dirty="0" smtClean="0"/>
              <a:t>T</a:t>
            </a:r>
            <a:r>
              <a:rPr lang="es-ES" dirty="0" smtClean="0"/>
              <a:t>Í</a:t>
            </a:r>
            <a:r>
              <a:rPr lang="es-ES_tradnl" dirty="0" smtClean="0"/>
              <a:t>TULO DE LA PONENCIA / TALLER</a:t>
            </a:r>
            <a:endParaRPr lang="es-ES" dirty="0"/>
          </a:p>
        </p:txBody>
      </p:sp>
      <p:sp>
        <p:nvSpPr>
          <p:cNvPr id="14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11278" y="3492091"/>
            <a:ext cx="7862255" cy="48362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DEAD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Ponente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395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1739080"/>
            <a:ext cx="7772400" cy="60837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009D96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T</a:t>
            </a:r>
            <a:r>
              <a:rPr lang="es-ES" dirty="0" smtClean="0"/>
              <a:t>í</a:t>
            </a:r>
            <a:r>
              <a:rPr lang="es-ES_tradnl" dirty="0" err="1" smtClean="0"/>
              <a:t>tulo</a:t>
            </a:r>
            <a:r>
              <a:rPr lang="es-ES_tradnl" dirty="0" smtClean="0"/>
              <a:t> de tema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439629"/>
            <a:ext cx="6400800" cy="483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Subtema</a:t>
            </a:r>
            <a:endParaRPr lang="es-ES" dirty="0"/>
          </a:p>
        </p:txBody>
      </p:sp>
      <p:sp>
        <p:nvSpPr>
          <p:cNvPr id="10" name="Rectángulo 9"/>
          <p:cNvSpPr/>
          <p:nvPr userDrawn="1"/>
        </p:nvSpPr>
        <p:spPr>
          <a:xfrm>
            <a:off x="685800" y="2347453"/>
            <a:ext cx="7772400" cy="921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35467" y="4857629"/>
            <a:ext cx="4978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31859C"/>
                </a:solidFill>
              </a:defRPr>
            </a:lvl1pPr>
          </a:lstStyle>
          <a:p>
            <a:r>
              <a:rPr lang="es-ES_tradnl" smtClean="0"/>
              <a:t>Aquí va el nombre de la ponencia entrar al padrón de diapositiva para cambiar</a:t>
            </a:r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593667" y="4833573"/>
            <a:ext cx="431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9D96"/>
                </a:solidFill>
              </a:defRPr>
            </a:lvl1pPr>
          </a:lstStyle>
          <a:p>
            <a:fld id="{6FA07E81-0E39-814A-9B61-69349160A62E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4" name="Imagen 3" descr="Slide Plantilla Subnacionales interior-01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5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4067" y="812801"/>
            <a:ext cx="8229600" cy="339447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Aquí va el nombre de la ponencia entrar al padrón de diapositiva para cambiar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Rectángulo 7"/>
          <p:cNvSpPr/>
          <p:nvPr userDrawn="1"/>
        </p:nvSpPr>
        <p:spPr>
          <a:xfrm>
            <a:off x="2187924" y="0"/>
            <a:ext cx="6956077" cy="580604"/>
          </a:xfrm>
          <a:prstGeom prst="rect">
            <a:avLst/>
          </a:prstGeom>
          <a:solidFill>
            <a:srgbClr val="009D9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Slide Plantilla Subnacionales header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456" y="-25821"/>
            <a:ext cx="6964544" cy="6064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2133" y="-25821"/>
            <a:ext cx="6773061" cy="683354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pic>
        <p:nvPicPr>
          <p:cNvPr id="4" name="Imagen 3" descr="Logo-solo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90" y="52918"/>
            <a:ext cx="2006566" cy="75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8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1632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D96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71551"/>
            <a:ext cx="4038600" cy="3394472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71551"/>
            <a:ext cx="4038600" cy="3394472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Aquí va el nombre de la ponencia entrar al padrón de diapositiva para cambiar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280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Aquí va el nombre de la ponencia entrar al padrón de diapositiva para cambiar</a:t>
            </a: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125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Aquí va el nombre de la ponencia entrar al padrón de diapositiva para cambiar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5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416321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rgbClr val="009D96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Diapositiva libre</a:t>
            </a:r>
            <a:endParaRPr lang="es-ES" dirty="0"/>
          </a:p>
        </p:txBody>
      </p:sp>
      <p:pic>
        <p:nvPicPr>
          <p:cNvPr id="2" name="Imagen 1" descr="Red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02" y="317502"/>
            <a:ext cx="7365813" cy="482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1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lide Portada-01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" y="0"/>
            <a:ext cx="91006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8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-1" y="4864651"/>
            <a:ext cx="54694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31859C"/>
                </a:solidFill>
              </a:defRPr>
            </a:lvl1pPr>
          </a:lstStyle>
          <a:p>
            <a:r>
              <a:rPr lang="es-ES" dirty="0" smtClean="0"/>
              <a:t>Aquí va el nombre de la ponencia entrar al padrón de diapositiva para cambiar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86800" y="4869657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9D96"/>
                </a:solidFill>
              </a:defRPr>
            </a:lvl1pPr>
          </a:lstStyle>
          <a:p>
            <a:fld id="{6FA07E81-0E39-814A-9B61-69349160A62E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055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2" r:id="rId5"/>
    <p:sldLayoutId id="2147483653" r:id="rId6"/>
    <p:sldLayoutId id="2147483655" r:id="rId7"/>
    <p:sldLayoutId id="2147483662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tiff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393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BO" dirty="0" smtClean="0"/>
              <a:t>A propósito de gestión por resultados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654412"/>
            <a:ext cx="4957080" cy="4117340"/>
          </a:xfrm>
        </p:spPr>
        <p:txBody>
          <a:bodyPr>
            <a:noAutofit/>
          </a:bodyPr>
          <a:lstStyle/>
          <a:p>
            <a:r>
              <a:rPr lang="es-BO" sz="2400" dirty="0" err="1" smtClean="0"/>
              <a:t>GpR</a:t>
            </a:r>
            <a:r>
              <a:rPr lang="es-BO" sz="2400" dirty="0" smtClean="0"/>
              <a:t> utilizada </a:t>
            </a:r>
            <a:r>
              <a:rPr lang="es-BO" sz="2400" dirty="0"/>
              <a:t>como </a:t>
            </a:r>
            <a:r>
              <a:rPr lang="es-BO" sz="2400" dirty="0" smtClean="0"/>
              <a:t>herramienta  </a:t>
            </a:r>
            <a:r>
              <a:rPr lang="es-BO" sz="2400" dirty="0"/>
              <a:t>de gestión </a:t>
            </a:r>
            <a:r>
              <a:rPr lang="es-BO" sz="2400" dirty="0" smtClean="0"/>
              <a:t>de </a:t>
            </a:r>
            <a:r>
              <a:rPr lang="es-BO" sz="2400" dirty="0"/>
              <a:t>los </a:t>
            </a:r>
            <a:r>
              <a:rPr lang="es-BO" sz="2400" dirty="0" smtClean="0"/>
              <a:t>programas</a:t>
            </a:r>
          </a:p>
          <a:p>
            <a:r>
              <a:rPr lang="es-ES" sz="2400" dirty="0"/>
              <a:t>Transferencia de capacidades a través </a:t>
            </a:r>
            <a:r>
              <a:rPr lang="es-ES" sz="2400" dirty="0" smtClean="0"/>
              <a:t>del modelo de </a:t>
            </a:r>
            <a:r>
              <a:rPr lang="es-ES" sz="2400" dirty="0" err="1" smtClean="0"/>
              <a:t>co</a:t>
            </a:r>
            <a:r>
              <a:rPr lang="es-ES" sz="2400" dirty="0" smtClean="0"/>
              <a:t>-gestión </a:t>
            </a:r>
          </a:p>
          <a:p>
            <a:r>
              <a:rPr lang="es-BO" sz="2400" dirty="0" smtClean="0"/>
              <a:t>Modelos </a:t>
            </a:r>
            <a:r>
              <a:rPr lang="es-BO" sz="2400" dirty="0"/>
              <a:t>de gestión municipal </a:t>
            </a:r>
            <a:r>
              <a:rPr lang="es-BO" sz="2400" dirty="0" smtClean="0"/>
              <a:t>promueven </a:t>
            </a:r>
            <a:r>
              <a:rPr lang="es-BO" sz="2400" dirty="0"/>
              <a:t>la </a:t>
            </a:r>
            <a:r>
              <a:rPr lang="es-BO" sz="2400" dirty="0" err="1"/>
              <a:t>GpR</a:t>
            </a:r>
            <a:r>
              <a:rPr lang="es-BO" sz="2400" dirty="0"/>
              <a:t> y rendición de cuentas </a:t>
            </a:r>
            <a:r>
              <a:rPr lang="es-BO" sz="2400" dirty="0" smtClean="0"/>
              <a:t>(ej</a:t>
            </a:r>
            <a:r>
              <a:rPr lang="es-BO" sz="2400" dirty="0"/>
              <a:t>. modelo de planificación estratégica incluye marco de seguimiento para el plan)</a:t>
            </a:r>
          </a:p>
          <a:p>
            <a:endParaRPr lang="es-BO" sz="2400" dirty="0"/>
          </a:p>
        </p:txBody>
      </p:sp>
      <p:pic>
        <p:nvPicPr>
          <p:cNvPr id="4" name="Picture 3" descr="FCM-pm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809" y="4613363"/>
            <a:ext cx="2026569" cy="316778"/>
          </a:xfrm>
          <a:prstGeom prst="rect">
            <a:avLst/>
          </a:prstGeom>
        </p:spPr>
      </p:pic>
      <p:pic>
        <p:nvPicPr>
          <p:cNvPr id="2050" name="Picture 2" descr="\\07FS01\Users\edufresne\My Documents\My Pictures\Cambodia MPED\LED Reflection Workshop\DSC_02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147" y="784482"/>
            <a:ext cx="3596105" cy="238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446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Hemos aprendido que</a:t>
            </a:r>
            <a:r>
              <a:rPr lang="fr-FR" dirty="0"/>
              <a:t>..</a:t>
            </a:r>
            <a:r>
              <a:rPr lang="is-IS" dirty="0"/>
              <a:t>.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812800"/>
            <a:ext cx="8229600" cy="368794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b="1" dirty="0" err="1" smtClean="0"/>
              <a:t>GpR</a:t>
            </a:r>
            <a:endParaRPr lang="es-ES" b="1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Clave </a:t>
            </a:r>
            <a:r>
              <a:rPr lang="es-ES" dirty="0"/>
              <a:t>para los socios </a:t>
            </a:r>
            <a:r>
              <a:rPr lang="es-ES" dirty="0" smtClean="0"/>
              <a:t>de </a:t>
            </a:r>
            <a:r>
              <a:rPr lang="es-ES" dirty="0"/>
              <a:t>identificar </a:t>
            </a:r>
            <a:r>
              <a:rPr lang="es-ES" dirty="0" smtClean="0"/>
              <a:t>sus prioridades </a:t>
            </a:r>
            <a:r>
              <a:rPr lang="es-ES" dirty="0"/>
              <a:t>/ objetivos / resultados esperados y </a:t>
            </a:r>
            <a:r>
              <a:rPr lang="es-ES" dirty="0" smtClean="0"/>
              <a:t>entender </a:t>
            </a:r>
            <a:r>
              <a:rPr lang="es-ES" dirty="0"/>
              <a:t>cómo medir el </a:t>
            </a:r>
            <a:r>
              <a:rPr lang="es-ES" dirty="0" smtClean="0"/>
              <a:t>éxito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Cuando actores locales evalúan el éxito de una iniciativa municipal la credibilidad de la evaluación aumenta</a:t>
            </a:r>
          </a:p>
          <a:p>
            <a:pPr marL="514350" indent="-514350">
              <a:buFont typeface="+mj-lt"/>
              <a:buAutoNum type="arabicPeriod"/>
            </a:pPr>
            <a:r>
              <a:rPr lang="es-BO" dirty="0"/>
              <a:t>La ausencia de datos fiables es un reto en muchos municipios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BO" b="1" dirty="0" smtClean="0"/>
              <a:t>Sostenibilidad de resultados</a:t>
            </a:r>
          </a:p>
          <a:p>
            <a:pPr marL="514350" indent="-514350">
              <a:buFont typeface="+mj-lt"/>
              <a:buAutoNum type="arabicPeriod"/>
            </a:pPr>
            <a:r>
              <a:rPr lang="es-BO" dirty="0" smtClean="0"/>
              <a:t>Obtener el apoyo de lideres elegidos es muy importante y que ellos </a:t>
            </a:r>
            <a:r>
              <a:rPr lang="es-ES" dirty="0" smtClean="0"/>
              <a:t>identifiquen campeón (s) </a:t>
            </a:r>
            <a:r>
              <a:rPr lang="es-ES" dirty="0"/>
              <a:t>dentro del municipio y la </a:t>
            </a:r>
            <a:r>
              <a:rPr lang="es-ES" dirty="0" smtClean="0"/>
              <a:t>comunidad</a:t>
            </a:r>
          </a:p>
          <a:p>
            <a:pPr marL="514350" indent="-514350">
              <a:buFont typeface="+mj-lt"/>
              <a:buAutoNum type="arabicPeriod"/>
            </a:pPr>
            <a:r>
              <a:rPr lang="es-BO" dirty="0" smtClean="0"/>
              <a:t>Importancia </a:t>
            </a:r>
            <a:r>
              <a:rPr lang="es-BO" dirty="0"/>
              <a:t>de trabajar con otros niveles de gobiernos y </a:t>
            </a:r>
            <a:r>
              <a:rPr lang="es-BO" dirty="0" smtClean="0"/>
              <a:t>instituciones</a:t>
            </a:r>
            <a:endParaRPr lang="es-ES_tradnl" dirty="0"/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4" name="Picture 3" descr="FCM-pm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809" y="4613363"/>
            <a:ext cx="2026569" cy="31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22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Hemos aprendido que</a:t>
            </a:r>
            <a:r>
              <a:rPr lang="fr-FR" dirty="0" smtClean="0"/>
              <a:t>..</a:t>
            </a:r>
            <a:r>
              <a:rPr lang="is-IS" dirty="0" smtClean="0"/>
              <a:t>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5177"/>
            <a:ext cx="7808026" cy="3500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2000" b="1" dirty="0" smtClean="0"/>
              <a:t>Transferencia de competencias entre pares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600" dirty="0"/>
              <a:t>Es importante tener la gente correcta trabajando </a:t>
            </a:r>
            <a:r>
              <a:rPr lang="es-ES_tradnl" sz="2600" dirty="0" smtClean="0"/>
              <a:t>juntos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600" dirty="0" smtClean="0"/>
              <a:t>Las </a:t>
            </a:r>
            <a:r>
              <a:rPr lang="es-ES_tradnl" sz="2600" dirty="0"/>
              <a:t>relaciones son </a:t>
            </a:r>
            <a:r>
              <a:rPr lang="es-ES_tradnl" sz="2600" dirty="0" smtClean="0"/>
              <a:t>claves</a:t>
            </a:r>
            <a:endParaRPr lang="es-ES_tradnl" sz="2600" dirty="0"/>
          </a:p>
          <a:p>
            <a:pPr marL="514350" indent="-514350">
              <a:buFont typeface="+mj-lt"/>
              <a:buAutoNum type="arabicPeriod" startAt="5"/>
            </a:pPr>
            <a:r>
              <a:rPr lang="es-ES" sz="2600" dirty="0"/>
              <a:t>Tenemos que pensar en la continuidad entre las misiones </a:t>
            </a:r>
            <a:r>
              <a:rPr lang="es-ES" sz="2600" dirty="0" smtClean="0"/>
              <a:t>técnicas (coaching a distancia, meeting Skype, plataforma virtual, plan de trabajo especifico)</a:t>
            </a:r>
            <a:endParaRPr lang="es-ES_tradnl" sz="2600" dirty="0"/>
          </a:p>
          <a:p>
            <a:pPr marL="514350" indent="-514350">
              <a:buFont typeface="+mj-lt"/>
              <a:buAutoNum type="arabicPeriod" startAt="5"/>
            </a:pPr>
            <a:endParaRPr lang="es-ES_tradnl" sz="2600" dirty="0" smtClean="0"/>
          </a:p>
        </p:txBody>
      </p:sp>
      <p:pic>
        <p:nvPicPr>
          <p:cNvPr id="4" name="Picture 3" descr="FCM-pm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809" y="4613363"/>
            <a:ext cx="2026569" cy="31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9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4067" y="812801"/>
            <a:ext cx="5364704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BO" sz="2200" b="1" dirty="0" smtClean="0"/>
              <a:t>Procesó y logística</a:t>
            </a:r>
          </a:p>
          <a:p>
            <a:pPr marL="457200" indent="-457200">
              <a:buFont typeface="+mj-lt"/>
              <a:buAutoNum type="arabicPeriod"/>
            </a:pPr>
            <a:r>
              <a:rPr lang="es-BO" sz="2400" dirty="0" smtClean="0"/>
              <a:t>Misiones técnicas y viaje de estudios deben estar muy enfocados, claros y bien organizados</a:t>
            </a:r>
          </a:p>
          <a:p>
            <a:pPr marL="457200" indent="-457200">
              <a:buFont typeface="+mj-lt"/>
              <a:buAutoNum type="arabicPeriod"/>
            </a:pPr>
            <a:r>
              <a:rPr lang="es-BO" sz="2400" dirty="0" smtClean="0"/>
              <a:t>Es crítico tener un traducción / interpretación con alta calidad</a:t>
            </a:r>
          </a:p>
          <a:p>
            <a:pPr marL="457200" indent="-457200">
              <a:buFont typeface="+mj-lt"/>
              <a:buAutoNum type="arabicPeriod"/>
            </a:pPr>
            <a:r>
              <a:rPr lang="es-BO" sz="2400" dirty="0" smtClean="0"/>
              <a:t>Incorporar tiempo de descanso en el itinerario</a:t>
            </a:r>
          </a:p>
          <a:p>
            <a:pPr marL="0" indent="0">
              <a:buNone/>
            </a:pPr>
            <a:endParaRPr lang="es-BO" sz="2400" dirty="0" smtClean="0"/>
          </a:p>
          <a:p>
            <a:pPr marL="514350" indent="-514350">
              <a:buFont typeface="+mj-lt"/>
              <a:buAutoNum type="arabicPeriod" startAt="5"/>
            </a:pPr>
            <a:endParaRPr lang="es-BO" dirty="0" smtClean="0"/>
          </a:p>
          <a:p>
            <a:endParaRPr lang="es-B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Aquí va el nombre de la ponencia entrar al padrón de diapositiva para cambiar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3074" name="Picture 2" descr="\\07FS01\Users\edufresne\My Documents\My Pictures\Incpetion mission Asia\IMG_417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2990" y="812801"/>
            <a:ext cx="3283810" cy="246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374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Muchas Gracias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s-ES" dirty="0" smtClean="0"/>
              <a:t>Eve Dufresne, Gestora de programa, FCM Internacional</a:t>
            </a:r>
          </a:p>
          <a:p>
            <a:r>
              <a:rPr lang="es-ES" dirty="0" err="1" smtClean="0"/>
              <a:t>Edufresne</a:t>
            </a:r>
            <a:r>
              <a:rPr lang="en-CA" dirty="0" smtClean="0"/>
              <a:t>@fcm.ca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Aquí va el nombre de la ponencia entrar al padrón de diapositiva para cambiar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8697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Fortalecimiento de capacidades a nivel municipal: Modelo de la FCM Internacional</a:t>
            </a:r>
            <a:r>
              <a:rPr lang="es-AR" sz="1600" dirty="0"/>
              <a:t/>
            </a:r>
            <a:br>
              <a:rPr lang="es-AR" sz="1600" dirty="0"/>
            </a:br>
            <a:endParaRPr lang="es-ES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Eve Dufresne, Gestora de Programa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812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989" y="1004042"/>
            <a:ext cx="9061205" cy="358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4067" y="812801"/>
            <a:ext cx="7010510" cy="3394472"/>
          </a:xfrm>
        </p:spPr>
        <p:txBody>
          <a:bodyPr>
            <a:normAutofit fontScale="85000" lnSpcReduction="20000"/>
          </a:bodyPr>
          <a:lstStyle/>
          <a:p>
            <a:pPr marL="285750" indent="-206375">
              <a:spcBef>
                <a:spcPct val="30000"/>
              </a:spcBef>
              <a:buFontTx/>
              <a:buChar char="•"/>
            </a:pPr>
            <a:r>
              <a:rPr lang="es-ES" b="1" dirty="0">
                <a:latin typeface="Calibri" charset="0"/>
              </a:rPr>
              <a:t>Asociación</a:t>
            </a:r>
            <a:r>
              <a:rPr lang="es-ES" dirty="0">
                <a:latin typeface="Calibri" charset="0"/>
              </a:rPr>
              <a:t> </a:t>
            </a:r>
            <a:r>
              <a:rPr lang="es-ES" b="1" dirty="0">
                <a:latin typeface="Calibri" charset="0"/>
              </a:rPr>
              <a:t>Nacional </a:t>
            </a:r>
            <a:r>
              <a:rPr lang="es-ES" dirty="0">
                <a:latin typeface="Calibri" charset="0"/>
              </a:rPr>
              <a:t>de gobiernos locales creada en 1901.</a:t>
            </a:r>
          </a:p>
          <a:p>
            <a:pPr marL="285750" indent="-206375">
              <a:spcBef>
                <a:spcPct val="30000"/>
              </a:spcBef>
              <a:buFontTx/>
              <a:buChar char="•"/>
            </a:pPr>
            <a:r>
              <a:rPr lang="es-ES" b="1" dirty="0">
                <a:latin typeface="Calibri" charset="0"/>
              </a:rPr>
              <a:t>Miembros</a:t>
            </a:r>
            <a:r>
              <a:rPr lang="es-ES" dirty="0">
                <a:latin typeface="Calibri" charset="0"/>
              </a:rPr>
              <a:t>: voluntarios; 2,000 gobiernos municipales de todos los tamaños, representando el 90% de la población canadiense.</a:t>
            </a:r>
          </a:p>
          <a:p>
            <a:pPr>
              <a:spcBef>
                <a:spcPts val="1200"/>
              </a:spcBef>
              <a:defRPr/>
            </a:pPr>
            <a:r>
              <a:rPr lang="es-ES_tradnl" b="1" dirty="0">
                <a:latin typeface="Calibri" charset="0"/>
              </a:rPr>
              <a:t>Lo que hacemos</a:t>
            </a:r>
            <a:r>
              <a:rPr lang="es-ES_tradnl" dirty="0">
                <a:latin typeface="Calibri" charset="0"/>
              </a:rPr>
              <a:t>: Desarrollo de políticas, Abogacía, Comunicaciones, Entrega de programas en Canadá y a nivel internacional</a:t>
            </a:r>
          </a:p>
          <a:p>
            <a:endParaRPr lang="es-B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Aquí va el nombre de la ponencia entrar al padrón de diapositiva para cambiar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Federación Canadiense de </a:t>
            </a:r>
            <a:r>
              <a:rPr lang="es-ES_tradn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Municipalidades</a:t>
            </a:r>
            <a:endParaRPr lang="es-BO" sz="2400" dirty="0"/>
          </a:p>
        </p:txBody>
      </p:sp>
      <p:pic>
        <p:nvPicPr>
          <p:cNvPr id="7" name="Picture 6" descr="FCM-pm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329" y="4478897"/>
            <a:ext cx="2499865" cy="39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4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4066" y="812801"/>
            <a:ext cx="4837325" cy="3592944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tx1"/>
              </a:buClr>
            </a:pPr>
            <a:r>
              <a:rPr lang="es-ES" b="1" dirty="0">
                <a:latin typeface="Calibri" charset="0"/>
              </a:rPr>
              <a:t>Fundado en 1987:  </a:t>
            </a:r>
            <a:r>
              <a:rPr lang="es-ES" dirty="0">
                <a:latin typeface="Calibri" charset="0"/>
              </a:rPr>
              <a:t>viene trabajando en alianza con el Gobierno de Canadá en más de 50 países </a:t>
            </a:r>
            <a:endParaRPr lang="es-ES" dirty="0" smtClean="0">
              <a:latin typeface="Calibri" charset="0"/>
            </a:endParaRPr>
          </a:p>
          <a:p>
            <a:pPr>
              <a:buClr>
                <a:schemeClr val="tx1"/>
              </a:buClr>
            </a:pPr>
            <a:r>
              <a:rPr lang="es-ES" b="1" dirty="0" smtClean="0">
                <a:latin typeface="Calibri" charset="0"/>
              </a:rPr>
              <a:t>Áreas de programa</a:t>
            </a:r>
            <a:r>
              <a:rPr lang="es-ES" dirty="0" smtClean="0">
                <a:latin typeface="Calibri" charset="0"/>
              </a:rPr>
              <a:t>: Gobernación local, Desarrollo Económico Local, Apoyo post-desastre y conflicto</a:t>
            </a:r>
            <a:endParaRPr lang="es-ES" dirty="0">
              <a:latin typeface="Calibri" charset="0"/>
            </a:endParaRPr>
          </a:p>
          <a:p>
            <a:pPr marL="290513" indent="-290513">
              <a:spcBef>
                <a:spcPts val="600"/>
              </a:spcBef>
              <a:buFont typeface="Arial" charset="0"/>
              <a:buChar char="•"/>
            </a:pPr>
            <a:r>
              <a:rPr lang="es-ES" b="1" dirty="0">
                <a:latin typeface="Calibri" charset="0"/>
              </a:rPr>
              <a:t>Programas Actuales: </a:t>
            </a:r>
            <a:r>
              <a:rPr lang="es-CR" dirty="0">
                <a:latin typeface="Calibri" charset="0"/>
              </a:rPr>
              <a:t>Ucrania, Nicaragua, Bolivia, </a:t>
            </a:r>
            <a:r>
              <a:rPr lang="es-CR" dirty="0" err="1">
                <a:latin typeface="Calibri" charset="0"/>
              </a:rPr>
              <a:t>Peru</a:t>
            </a:r>
            <a:r>
              <a:rPr lang="es-CR" dirty="0">
                <a:latin typeface="Calibri" charset="0"/>
              </a:rPr>
              <a:t>, Columbia, Haití y el Caribe, Camboya, Vietnam, Mali, Burkina Faso, Costa de Marfil</a:t>
            </a:r>
            <a:r>
              <a:rPr lang="es-CR" sz="2400" dirty="0" smtClean="0">
                <a:latin typeface="Calibri" charset="0"/>
              </a:rPr>
              <a:t>.</a:t>
            </a:r>
            <a:endParaRPr lang="es-CR" sz="2400" dirty="0">
              <a:latin typeface="Calibri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Aquí va el nombre de la ponencia entrar al padrón de diapositiva para cambiar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Calibri" charset="0"/>
              </a:rPr>
              <a:t>FCM Internacional</a:t>
            </a:r>
            <a:endParaRPr lang="es-BO" dirty="0"/>
          </a:p>
        </p:txBody>
      </p:sp>
      <p:pic>
        <p:nvPicPr>
          <p:cNvPr id="6" name="Picture 2" descr="\\07FS01\Users\rsmith\My Documents\My Pictures\LA Photos\DSC_01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9466" y="1156545"/>
            <a:ext cx="3086074" cy="228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CM-pm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809" y="4209602"/>
            <a:ext cx="2026569" cy="31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3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Oferta </a:t>
            </a:r>
            <a:r>
              <a:rPr lang="es-ES_tradnl" sz="3200" dirty="0"/>
              <a:t>de la </a:t>
            </a:r>
            <a:r>
              <a:rPr lang="es-ES_tradnl" sz="3200" dirty="0" smtClean="0"/>
              <a:t>FCM</a:t>
            </a:r>
            <a:r>
              <a:rPr lang="es-AR" dirty="0" smtClean="0">
                <a:latin typeface="Calibri" charset="0"/>
              </a:rPr>
              <a:t> Internacional</a:t>
            </a:r>
            <a:endParaRPr lang="es-AR" sz="3200" dirty="0">
              <a:latin typeface="Calibri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821206"/>
          </a:xfrm>
        </p:spPr>
        <p:txBody>
          <a:bodyPr>
            <a:normAutofit fontScale="62500" lnSpcReduction="20000"/>
          </a:bodyPr>
          <a:lstStyle/>
          <a:p>
            <a:r>
              <a:rPr lang="es-ES_tradnl" dirty="0" smtClean="0"/>
              <a:t>Conectar la experiencia del sector municipal de Canadá a los socios (gobiernos locales y LGA) </a:t>
            </a:r>
          </a:p>
          <a:p>
            <a:r>
              <a:rPr lang="es-ES_tradnl" dirty="0" smtClean="0"/>
              <a:t>Modelo de cogestión con LGA</a:t>
            </a:r>
          </a:p>
          <a:p>
            <a:r>
              <a:rPr lang="es-ES_tradnl" dirty="0" smtClean="0"/>
              <a:t>Implementación de proyectos de demostración                                                       </a:t>
            </a:r>
          </a:p>
          <a:p>
            <a:r>
              <a:rPr lang="es-ES_tradnl" dirty="0" smtClean="0"/>
              <a:t>Informar las reformas de política</a:t>
            </a:r>
          </a:p>
          <a:p>
            <a:r>
              <a:rPr lang="en-US" dirty="0" err="1"/>
              <a:t>Aprendizaje</a:t>
            </a:r>
            <a:r>
              <a:rPr lang="en-US" dirty="0"/>
              <a:t> entre </a:t>
            </a:r>
            <a:r>
              <a:rPr lang="en-US" dirty="0" smtClean="0"/>
              <a:t>pares, </a:t>
            </a:r>
            <a:r>
              <a:rPr lang="es-ES_tradnl" dirty="0" smtClean="0"/>
              <a:t>basado sobre practica</a:t>
            </a:r>
          </a:p>
          <a:p>
            <a:endParaRPr lang="es-ES_tradnl" dirty="0" smtClean="0"/>
          </a:p>
          <a:p>
            <a:endParaRPr lang="es-ES_trad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4677" y="3095773"/>
            <a:ext cx="2305049" cy="129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0825" y="3098231"/>
            <a:ext cx="2440168" cy="130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FCM-pms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809" y="4613363"/>
            <a:ext cx="2026569" cy="31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0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Diagram - Jan 2016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1747" y="-19630"/>
            <a:ext cx="3986886" cy="224583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 rot="19586993">
            <a:off x="3289619" y="2488410"/>
            <a:ext cx="1071040" cy="932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Untitled.tiff"/>
          <p:cNvPicPr>
            <a:picLocks noChangeAspect="1"/>
          </p:cNvPicPr>
          <p:nvPr/>
        </p:nvPicPr>
        <p:blipFill>
          <a:blip r:embed="rId4" cstate="email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916" y="1471448"/>
            <a:ext cx="7560057" cy="36720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2817403336"/>
              </p:ext>
            </p:extLst>
          </p:nvPr>
        </p:nvGraphicFramePr>
        <p:xfrm>
          <a:off x="1532919" y="1684646"/>
          <a:ext cx="6624335" cy="325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516366" y="1914580"/>
            <a:ext cx="3499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/>
              <a:t>Fortaleciendo Capacidades de los Municipios</a:t>
            </a:r>
            <a:endParaRPr lang="es-ES_tradnl" sz="2400" b="1" dirty="0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1797965" y="1781299"/>
            <a:ext cx="662802" cy="75371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218213" y="1471450"/>
            <a:ext cx="189091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16366" y="332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277523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Cómo trabajamos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600"/>
            <a:ext cx="5086911" cy="3294794"/>
          </a:xfrm>
        </p:spPr>
        <p:txBody>
          <a:bodyPr>
            <a:normAutofit fontScale="77500" lnSpcReduction="20000"/>
          </a:bodyPr>
          <a:lstStyle/>
          <a:p>
            <a:r>
              <a:rPr lang="es-ES_tradnl" b="1" dirty="0" smtClean="0">
                <a:solidFill>
                  <a:schemeClr val="accent2">
                    <a:lumMod val="50000"/>
                  </a:schemeClr>
                </a:solidFill>
              </a:rPr>
              <a:t>PASO 1</a:t>
            </a:r>
            <a:r>
              <a:rPr lang="es-ES_tradnl" dirty="0" smtClean="0"/>
              <a:t>: Diagnóstico y construcción de Consensos</a:t>
            </a:r>
          </a:p>
          <a:p>
            <a:r>
              <a:rPr lang="es-ES_tradnl" b="1" dirty="0" smtClean="0">
                <a:solidFill>
                  <a:schemeClr val="accent2">
                    <a:lumMod val="50000"/>
                  </a:schemeClr>
                </a:solidFill>
              </a:rPr>
              <a:t>PASO 2:</a:t>
            </a:r>
            <a:r>
              <a:rPr lang="es-ES_tradnl" dirty="0" smtClean="0"/>
              <a:t> Desarrollo de Conocimiento y Habilidades (Plan de fortalecimiento de capacidades)</a:t>
            </a:r>
          </a:p>
          <a:p>
            <a:r>
              <a:rPr lang="es-ES_tradnl" b="1" dirty="0" smtClean="0">
                <a:solidFill>
                  <a:schemeClr val="accent2">
                    <a:lumMod val="50000"/>
                  </a:schemeClr>
                </a:solidFill>
              </a:rPr>
              <a:t>PASO 3: </a:t>
            </a:r>
            <a:r>
              <a:rPr lang="es-ES_tradnl" dirty="0" smtClean="0"/>
              <a:t>Desarrollo del Sistema</a:t>
            </a:r>
          </a:p>
          <a:p>
            <a:r>
              <a:rPr lang="es-ES_tradnl" b="1" dirty="0" smtClean="0">
                <a:solidFill>
                  <a:schemeClr val="accent2">
                    <a:lumMod val="50000"/>
                  </a:schemeClr>
                </a:solidFill>
              </a:rPr>
              <a:t>PASO 4: </a:t>
            </a:r>
            <a:r>
              <a:rPr lang="es-ES_tradnl" dirty="0" smtClean="0"/>
              <a:t>Institucionalización</a:t>
            </a:r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4" name="Picture 3" descr="FCM-pm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809" y="4613363"/>
            <a:ext cx="2026569" cy="316778"/>
          </a:xfrm>
          <a:prstGeom prst="rect">
            <a:avLst/>
          </a:prstGeom>
        </p:spPr>
      </p:pic>
      <p:pic>
        <p:nvPicPr>
          <p:cNvPr id="1026" name="Picture 2" descr="\\07FS01\Users\edufresne\My Documents\My Pictures\Cambodia MPED\Beaumont\Add Farmer Library Koh Tho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4111" y="1426601"/>
            <a:ext cx="3481083" cy="261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07E81-0E39-814A-9B61-69349160A62E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BO"/>
          </a:p>
        </p:txBody>
      </p:sp>
      <p:sp>
        <p:nvSpPr>
          <p:cNvPr id="7" name="Rectangle à coins arrondis 5"/>
          <p:cNvSpPr/>
          <p:nvPr/>
        </p:nvSpPr>
        <p:spPr>
          <a:xfrm>
            <a:off x="3267377" y="208367"/>
            <a:ext cx="4973807" cy="314756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_tradnl" dirty="0" smtClean="0"/>
          </a:p>
          <a:p>
            <a:endParaRPr lang="es-ES_tradnl" dirty="0"/>
          </a:p>
          <a:p>
            <a:r>
              <a:rPr lang="es-ES_tradnl" dirty="0" smtClean="0"/>
              <a:t>Paso 4: Institucionalización </a:t>
            </a:r>
          </a:p>
          <a:p>
            <a:r>
              <a:rPr lang="es-ES_tradnl" dirty="0" smtClean="0"/>
              <a:t>y Factibilidad</a:t>
            </a:r>
            <a:endParaRPr lang="es-ES_tradnl" dirty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</p:txBody>
      </p:sp>
      <p:sp>
        <p:nvSpPr>
          <p:cNvPr id="8" name="Rectangle à coins arrondis 3"/>
          <p:cNvSpPr/>
          <p:nvPr/>
        </p:nvSpPr>
        <p:spPr>
          <a:xfrm>
            <a:off x="3267377" y="863506"/>
            <a:ext cx="4391765" cy="25422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_tradnl" dirty="0" smtClean="0"/>
          </a:p>
          <a:p>
            <a:endParaRPr lang="es-ES_tradnl" dirty="0"/>
          </a:p>
          <a:p>
            <a:r>
              <a:rPr lang="es-ES_tradnl" dirty="0" smtClean="0"/>
              <a:t>Paso 3: Desarrollo del Sistema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9" name="Rectangle à coins arrondis 2"/>
          <p:cNvSpPr/>
          <p:nvPr/>
        </p:nvSpPr>
        <p:spPr>
          <a:xfrm>
            <a:off x="3267376" y="1379205"/>
            <a:ext cx="3690670" cy="19767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_tradnl" dirty="0" smtClean="0">
              <a:solidFill>
                <a:srgbClr val="7F7F7F"/>
              </a:solidFill>
            </a:endParaRPr>
          </a:p>
          <a:p>
            <a:endParaRPr lang="es-ES_tradnl" dirty="0">
              <a:solidFill>
                <a:srgbClr val="7F7F7F"/>
              </a:solidFill>
            </a:endParaRPr>
          </a:p>
          <a:p>
            <a:r>
              <a:rPr lang="es-ES_tradnl" dirty="0" smtClean="0">
                <a:solidFill>
                  <a:srgbClr val="7F7F7F"/>
                </a:solidFill>
              </a:rPr>
              <a:t>Paso 2: Desarrollo de conocimientos y habilidades</a:t>
            </a:r>
          </a:p>
          <a:p>
            <a:pPr algn="ctr"/>
            <a:endParaRPr lang="es-ES_tradnl" dirty="0"/>
          </a:p>
          <a:p>
            <a:pPr algn="ctr"/>
            <a:endParaRPr lang="es-ES_tradnl" dirty="0" smtClean="0"/>
          </a:p>
          <a:p>
            <a:pPr algn="ctr"/>
            <a:endParaRPr lang="es-ES_tradnl" dirty="0"/>
          </a:p>
          <a:p>
            <a:pPr algn="ctr"/>
            <a:endParaRPr lang="es-ES_tradnl" dirty="0" smtClean="0"/>
          </a:p>
          <a:p>
            <a:pPr algn="ctr"/>
            <a:endParaRPr lang="es-ES_tradnl" dirty="0"/>
          </a:p>
          <a:p>
            <a:pPr algn="ctr"/>
            <a:endParaRPr lang="es-ES_tradnl" dirty="0" smtClean="0"/>
          </a:p>
          <a:p>
            <a:endParaRPr lang="es-ES_tradnl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69594606"/>
              </p:ext>
            </p:extLst>
          </p:nvPr>
        </p:nvGraphicFramePr>
        <p:xfrm>
          <a:off x="-263586" y="2759207"/>
          <a:ext cx="5038970" cy="2285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à coins arrondis 1"/>
          <p:cNvSpPr/>
          <p:nvPr/>
        </p:nvSpPr>
        <p:spPr>
          <a:xfrm>
            <a:off x="3267376" y="2053925"/>
            <a:ext cx="3029260" cy="130200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_tradnl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s-ES_tradnl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_tradnl" dirty="0" smtClean="0">
                <a:solidFill>
                  <a:schemeClr val="bg1">
                    <a:lumMod val="50000"/>
                  </a:schemeClr>
                </a:solidFill>
              </a:rPr>
              <a:t>Paso 1: Diagnóstico y  Consenso</a:t>
            </a:r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12" name="Freeform 11"/>
          <p:cNvSpPr/>
          <p:nvPr/>
        </p:nvSpPr>
        <p:spPr>
          <a:xfrm rot="21181036">
            <a:off x="2023981" y="493120"/>
            <a:ext cx="5721065" cy="3145911"/>
          </a:xfrm>
          <a:custGeom>
            <a:avLst/>
            <a:gdLst>
              <a:gd name="connsiteX0" fmla="*/ 0 w 3086146"/>
              <a:gd name="connsiteY0" fmla="*/ 44304 h 44304"/>
              <a:gd name="connsiteX1" fmla="*/ 3086146 w 3086146"/>
              <a:gd name="connsiteY1" fmla="*/ 0 h 44304"/>
              <a:gd name="connsiteX2" fmla="*/ 3086146 w 3086146"/>
              <a:gd name="connsiteY2" fmla="*/ 0 h 44304"/>
              <a:gd name="connsiteX0" fmla="*/ 0 w 3086146"/>
              <a:gd name="connsiteY0" fmla="*/ 44304 h 44304"/>
              <a:gd name="connsiteX1" fmla="*/ 1329541 w 3086146"/>
              <a:gd name="connsiteY1" fmla="*/ 30767 h 44304"/>
              <a:gd name="connsiteX2" fmla="*/ 3086146 w 3086146"/>
              <a:gd name="connsiteY2" fmla="*/ 0 h 44304"/>
              <a:gd name="connsiteX3" fmla="*/ 3086146 w 3086146"/>
              <a:gd name="connsiteY3" fmla="*/ 0 h 44304"/>
              <a:gd name="connsiteX0" fmla="*/ 0 w 3086146"/>
              <a:gd name="connsiteY0" fmla="*/ 44304 h 44304"/>
              <a:gd name="connsiteX1" fmla="*/ 1329541 w 3086146"/>
              <a:gd name="connsiteY1" fmla="*/ 30767 h 44304"/>
              <a:gd name="connsiteX2" fmla="*/ 3086146 w 3086146"/>
              <a:gd name="connsiteY2" fmla="*/ 0 h 44304"/>
              <a:gd name="connsiteX3" fmla="*/ 3086146 w 3086146"/>
              <a:gd name="connsiteY3" fmla="*/ 0 h 44304"/>
              <a:gd name="connsiteX0" fmla="*/ 0 w 3086146"/>
              <a:gd name="connsiteY0" fmla="*/ 44304 h 44304"/>
              <a:gd name="connsiteX1" fmla="*/ 1329541 w 3086146"/>
              <a:gd name="connsiteY1" fmla="*/ 30767 h 44304"/>
              <a:gd name="connsiteX2" fmla="*/ 3086146 w 3086146"/>
              <a:gd name="connsiteY2" fmla="*/ 0 h 44304"/>
              <a:gd name="connsiteX3" fmla="*/ 3086146 w 3086146"/>
              <a:gd name="connsiteY3" fmla="*/ 0 h 44304"/>
              <a:gd name="connsiteX0" fmla="*/ 0 w 3086146"/>
              <a:gd name="connsiteY0" fmla="*/ 44304 h 44304"/>
              <a:gd name="connsiteX1" fmla="*/ 813840 w 3086146"/>
              <a:gd name="connsiteY1" fmla="*/ 40612 h 44304"/>
              <a:gd name="connsiteX2" fmla="*/ 1329541 w 3086146"/>
              <a:gd name="connsiteY2" fmla="*/ 30767 h 44304"/>
              <a:gd name="connsiteX3" fmla="*/ 3086146 w 3086146"/>
              <a:gd name="connsiteY3" fmla="*/ 0 h 44304"/>
              <a:gd name="connsiteX4" fmla="*/ 3086146 w 3086146"/>
              <a:gd name="connsiteY4" fmla="*/ 0 h 44304"/>
              <a:gd name="connsiteX0" fmla="*/ 0 w 3086146"/>
              <a:gd name="connsiteY0" fmla="*/ 44304 h 44304"/>
              <a:gd name="connsiteX1" fmla="*/ 813840 w 3086146"/>
              <a:gd name="connsiteY1" fmla="*/ 40612 h 44304"/>
              <a:gd name="connsiteX2" fmla="*/ 1595450 w 3086146"/>
              <a:gd name="connsiteY2" fmla="*/ 30943 h 44304"/>
              <a:gd name="connsiteX3" fmla="*/ 3086146 w 3086146"/>
              <a:gd name="connsiteY3" fmla="*/ 0 h 44304"/>
              <a:gd name="connsiteX4" fmla="*/ 3086146 w 3086146"/>
              <a:gd name="connsiteY4" fmla="*/ 0 h 44304"/>
              <a:gd name="connsiteX0" fmla="*/ 0 w 3086146"/>
              <a:gd name="connsiteY0" fmla="*/ 44304 h 44304"/>
              <a:gd name="connsiteX1" fmla="*/ 813840 w 3086146"/>
              <a:gd name="connsiteY1" fmla="*/ 40612 h 44304"/>
              <a:gd name="connsiteX2" fmla="*/ 1595450 w 3086146"/>
              <a:gd name="connsiteY2" fmla="*/ 30943 h 44304"/>
              <a:gd name="connsiteX3" fmla="*/ 3086146 w 3086146"/>
              <a:gd name="connsiteY3" fmla="*/ 0 h 44304"/>
              <a:gd name="connsiteX4" fmla="*/ 3086146 w 3086146"/>
              <a:gd name="connsiteY4" fmla="*/ 0 h 44304"/>
              <a:gd name="connsiteX0" fmla="*/ 0 w 3086146"/>
              <a:gd name="connsiteY0" fmla="*/ 44304 h 44304"/>
              <a:gd name="connsiteX1" fmla="*/ 813840 w 3086146"/>
              <a:gd name="connsiteY1" fmla="*/ 40612 h 44304"/>
              <a:gd name="connsiteX2" fmla="*/ 1595450 w 3086146"/>
              <a:gd name="connsiteY2" fmla="*/ 30943 h 44304"/>
              <a:gd name="connsiteX3" fmla="*/ 2296480 w 3086146"/>
              <a:gd name="connsiteY3" fmla="*/ 19339 h 44304"/>
              <a:gd name="connsiteX4" fmla="*/ 3086146 w 3086146"/>
              <a:gd name="connsiteY4" fmla="*/ 0 h 44304"/>
              <a:gd name="connsiteX5" fmla="*/ 3086146 w 3086146"/>
              <a:gd name="connsiteY5" fmla="*/ 0 h 44304"/>
              <a:gd name="connsiteX0" fmla="*/ 0 w 3086146"/>
              <a:gd name="connsiteY0" fmla="*/ 44304 h 44304"/>
              <a:gd name="connsiteX1" fmla="*/ 813840 w 3086146"/>
              <a:gd name="connsiteY1" fmla="*/ 40612 h 44304"/>
              <a:gd name="connsiteX2" fmla="*/ 1595450 w 3086146"/>
              <a:gd name="connsiteY2" fmla="*/ 30943 h 44304"/>
              <a:gd name="connsiteX3" fmla="*/ 2296480 w 3086146"/>
              <a:gd name="connsiteY3" fmla="*/ 19339 h 44304"/>
              <a:gd name="connsiteX4" fmla="*/ 2763833 w 3086146"/>
              <a:gd name="connsiteY4" fmla="*/ 9142 h 44304"/>
              <a:gd name="connsiteX5" fmla="*/ 3086146 w 3086146"/>
              <a:gd name="connsiteY5" fmla="*/ 0 h 44304"/>
              <a:gd name="connsiteX6" fmla="*/ 3086146 w 3086146"/>
              <a:gd name="connsiteY6" fmla="*/ 0 h 44304"/>
              <a:gd name="connsiteX0" fmla="*/ 0 w 3086146"/>
              <a:gd name="connsiteY0" fmla="*/ 44304 h 44304"/>
              <a:gd name="connsiteX1" fmla="*/ 813840 w 3086146"/>
              <a:gd name="connsiteY1" fmla="*/ 40612 h 44304"/>
              <a:gd name="connsiteX2" fmla="*/ 1676028 w 3086146"/>
              <a:gd name="connsiteY2" fmla="*/ 32701 h 44304"/>
              <a:gd name="connsiteX3" fmla="*/ 2296480 w 3086146"/>
              <a:gd name="connsiteY3" fmla="*/ 19339 h 44304"/>
              <a:gd name="connsiteX4" fmla="*/ 2763833 w 3086146"/>
              <a:gd name="connsiteY4" fmla="*/ 9142 h 44304"/>
              <a:gd name="connsiteX5" fmla="*/ 3086146 w 3086146"/>
              <a:gd name="connsiteY5" fmla="*/ 0 h 44304"/>
              <a:gd name="connsiteX6" fmla="*/ 3086146 w 3086146"/>
              <a:gd name="connsiteY6" fmla="*/ 0 h 44304"/>
              <a:gd name="connsiteX0" fmla="*/ 0 w 3086146"/>
              <a:gd name="connsiteY0" fmla="*/ 44304 h 44304"/>
              <a:gd name="connsiteX1" fmla="*/ 813840 w 3086146"/>
              <a:gd name="connsiteY1" fmla="*/ 40612 h 44304"/>
              <a:gd name="connsiteX2" fmla="*/ 1676028 w 3086146"/>
              <a:gd name="connsiteY2" fmla="*/ 32701 h 44304"/>
              <a:gd name="connsiteX3" fmla="*/ 2022513 w 3086146"/>
              <a:gd name="connsiteY3" fmla="*/ 27075 h 44304"/>
              <a:gd name="connsiteX4" fmla="*/ 2296480 w 3086146"/>
              <a:gd name="connsiteY4" fmla="*/ 19339 h 44304"/>
              <a:gd name="connsiteX5" fmla="*/ 2763833 w 3086146"/>
              <a:gd name="connsiteY5" fmla="*/ 9142 h 44304"/>
              <a:gd name="connsiteX6" fmla="*/ 3086146 w 3086146"/>
              <a:gd name="connsiteY6" fmla="*/ 0 h 44304"/>
              <a:gd name="connsiteX7" fmla="*/ 3086146 w 3086146"/>
              <a:gd name="connsiteY7" fmla="*/ 0 h 44304"/>
              <a:gd name="connsiteX0" fmla="*/ 0 w 3086146"/>
              <a:gd name="connsiteY0" fmla="*/ 44304 h 44304"/>
              <a:gd name="connsiteX1" fmla="*/ 813840 w 3086146"/>
              <a:gd name="connsiteY1" fmla="*/ 40612 h 44304"/>
              <a:gd name="connsiteX2" fmla="*/ 1676028 w 3086146"/>
              <a:gd name="connsiteY2" fmla="*/ 32701 h 44304"/>
              <a:gd name="connsiteX3" fmla="*/ 2022513 w 3086146"/>
              <a:gd name="connsiteY3" fmla="*/ 27075 h 44304"/>
              <a:gd name="connsiteX4" fmla="*/ 2296480 w 3086146"/>
              <a:gd name="connsiteY4" fmla="*/ 19339 h 44304"/>
              <a:gd name="connsiteX5" fmla="*/ 2401231 w 3086146"/>
              <a:gd name="connsiteY5" fmla="*/ 19339 h 44304"/>
              <a:gd name="connsiteX6" fmla="*/ 2763833 w 3086146"/>
              <a:gd name="connsiteY6" fmla="*/ 9142 h 44304"/>
              <a:gd name="connsiteX7" fmla="*/ 3086146 w 3086146"/>
              <a:gd name="connsiteY7" fmla="*/ 0 h 44304"/>
              <a:gd name="connsiteX8" fmla="*/ 3086146 w 3086146"/>
              <a:gd name="connsiteY8" fmla="*/ 0 h 44304"/>
              <a:gd name="connsiteX0" fmla="*/ 0 w 3086146"/>
              <a:gd name="connsiteY0" fmla="*/ 44304 h 44304"/>
              <a:gd name="connsiteX1" fmla="*/ 813840 w 3086146"/>
              <a:gd name="connsiteY1" fmla="*/ 40612 h 44304"/>
              <a:gd name="connsiteX2" fmla="*/ 1676028 w 3086146"/>
              <a:gd name="connsiteY2" fmla="*/ 32701 h 44304"/>
              <a:gd name="connsiteX3" fmla="*/ 2022513 w 3086146"/>
              <a:gd name="connsiteY3" fmla="*/ 27075 h 44304"/>
              <a:gd name="connsiteX4" fmla="*/ 2409290 w 3086146"/>
              <a:gd name="connsiteY4" fmla="*/ 19515 h 44304"/>
              <a:gd name="connsiteX5" fmla="*/ 2401231 w 3086146"/>
              <a:gd name="connsiteY5" fmla="*/ 19339 h 44304"/>
              <a:gd name="connsiteX6" fmla="*/ 2763833 w 3086146"/>
              <a:gd name="connsiteY6" fmla="*/ 9142 h 44304"/>
              <a:gd name="connsiteX7" fmla="*/ 3086146 w 3086146"/>
              <a:gd name="connsiteY7" fmla="*/ 0 h 44304"/>
              <a:gd name="connsiteX8" fmla="*/ 3086146 w 3086146"/>
              <a:gd name="connsiteY8" fmla="*/ 0 h 44304"/>
              <a:gd name="connsiteX0" fmla="*/ 0 w 3086146"/>
              <a:gd name="connsiteY0" fmla="*/ 44304 h 44304"/>
              <a:gd name="connsiteX1" fmla="*/ 870244 w 3086146"/>
              <a:gd name="connsiteY1" fmla="*/ 40964 h 44304"/>
              <a:gd name="connsiteX2" fmla="*/ 1676028 w 3086146"/>
              <a:gd name="connsiteY2" fmla="*/ 32701 h 44304"/>
              <a:gd name="connsiteX3" fmla="*/ 2022513 w 3086146"/>
              <a:gd name="connsiteY3" fmla="*/ 27075 h 44304"/>
              <a:gd name="connsiteX4" fmla="*/ 2409290 w 3086146"/>
              <a:gd name="connsiteY4" fmla="*/ 19515 h 44304"/>
              <a:gd name="connsiteX5" fmla="*/ 2401231 w 3086146"/>
              <a:gd name="connsiteY5" fmla="*/ 19339 h 44304"/>
              <a:gd name="connsiteX6" fmla="*/ 2763833 w 3086146"/>
              <a:gd name="connsiteY6" fmla="*/ 9142 h 44304"/>
              <a:gd name="connsiteX7" fmla="*/ 3086146 w 3086146"/>
              <a:gd name="connsiteY7" fmla="*/ 0 h 44304"/>
              <a:gd name="connsiteX8" fmla="*/ 3086146 w 3086146"/>
              <a:gd name="connsiteY8" fmla="*/ 0 h 44304"/>
              <a:gd name="connsiteX0" fmla="*/ 0 w 3086146"/>
              <a:gd name="connsiteY0" fmla="*/ 44304 h 44304"/>
              <a:gd name="connsiteX1" fmla="*/ 870244 w 3086146"/>
              <a:gd name="connsiteY1" fmla="*/ 40964 h 44304"/>
              <a:gd name="connsiteX2" fmla="*/ 1740491 w 3086146"/>
              <a:gd name="connsiteY2" fmla="*/ 33053 h 44304"/>
              <a:gd name="connsiteX3" fmla="*/ 2022513 w 3086146"/>
              <a:gd name="connsiteY3" fmla="*/ 27075 h 44304"/>
              <a:gd name="connsiteX4" fmla="*/ 2409290 w 3086146"/>
              <a:gd name="connsiteY4" fmla="*/ 19515 h 44304"/>
              <a:gd name="connsiteX5" fmla="*/ 2401231 w 3086146"/>
              <a:gd name="connsiteY5" fmla="*/ 19339 h 44304"/>
              <a:gd name="connsiteX6" fmla="*/ 2763833 w 3086146"/>
              <a:gd name="connsiteY6" fmla="*/ 9142 h 44304"/>
              <a:gd name="connsiteX7" fmla="*/ 3086146 w 3086146"/>
              <a:gd name="connsiteY7" fmla="*/ 0 h 44304"/>
              <a:gd name="connsiteX8" fmla="*/ 3086146 w 3086146"/>
              <a:gd name="connsiteY8" fmla="*/ 0 h 44304"/>
              <a:gd name="connsiteX0" fmla="*/ 0 w 3086146"/>
              <a:gd name="connsiteY0" fmla="*/ 44304 h 44304"/>
              <a:gd name="connsiteX1" fmla="*/ 870244 w 3086146"/>
              <a:gd name="connsiteY1" fmla="*/ 40964 h 44304"/>
              <a:gd name="connsiteX2" fmla="*/ 1740491 w 3086146"/>
              <a:gd name="connsiteY2" fmla="*/ 33053 h 44304"/>
              <a:gd name="connsiteX3" fmla="*/ 2022513 w 3086146"/>
              <a:gd name="connsiteY3" fmla="*/ 27075 h 44304"/>
              <a:gd name="connsiteX4" fmla="*/ 2409290 w 3086146"/>
              <a:gd name="connsiteY4" fmla="*/ 19515 h 44304"/>
              <a:gd name="connsiteX5" fmla="*/ 2401231 w 3086146"/>
              <a:gd name="connsiteY5" fmla="*/ 19339 h 44304"/>
              <a:gd name="connsiteX6" fmla="*/ 2763833 w 3086146"/>
              <a:gd name="connsiteY6" fmla="*/ 9142 h 44304"/>
              <a:gd name="connsiteX7" fmla="*/ 3086146 w 3086146"/>
              <a:gd name="connsiteY7" fmla="*/ 0 h 44304"/>
              <a:gd name="connsiteX8" fmla="*/ 3086146 w 3086146"/>
              <a:gd name="connsiteY8" fmla="*/ 0 h 44304"/>
              <a:gd name="connsiteX0" fmla="*/ 0 w 3086146"/>
              <a:gd name="connsiteY0" fmla="*/ 44304 h 44304"/>
              <a:gd name="connsiteX1" fmla="*/ 870244 w 3086146"/>
              <a:gd name="connsiteY1" fmla="*/ 40964 h 44304"/>
              <a:gd name="connsiteX2" fmla="*/ 1369830 w 3086146"/>
              <a:gd name="connsiteY2" fmla="*/ 37096 h 44304"/>
              <a:gd name="connsiteX3" fmla="*/ 1740491 w 3086146"/>
              <a:gd name="connsiteY3" fmla="*/ 33053 h 44304"/>
              <a:gd name="connsiteX4" fmla="*/ 2022513 w 3086146"/>
              <a:gd name="connsiteY4" fmla="*/ 27075 h 44304"/>
              <a:gd name="connsiteX5" fmla="*/ 2409290 w 3086146"/>
              <a:gd name="connsiteY5" fmla="*/ 19515 h 44304"/>
              <a:gd name="connsiteX6" fmla="*/ 2401231 w 3086146"/>
              <a:gd name="connsiteY6" fmla="*/ 19339 h 44304"/>
              <a:gd name="connsiteX7" fmla="*/ 2763833 w 3086146"/>
              <a:gd name="connsiteY7" fmla="*/ 9142 h 44304"/>
              <a:gd name="connsiteX8" fmla="*/ 3086146 w 3086146"/>
              <a:gd name="connsiteY8" fmla="*/ 0 h 44304"/>
              <a:gd name="connsiteX9" fmla="*/ 3086146 w 3086146"/>
              <a:gd name="connsiteY9" fmla="*/ 0 h 44304"/>
              <a:gd name="connsiteX0" fmla="*/ 0 w 3086146"/>
              <a:gd name="connsiteY0" fmla="*/ 44304 h 44304"/>
              <a:gd name="connsiteX1" fmla="*/ 870244 w 3086146"/>
              <a:gd name="connsiteY1" fmla="*/ 40964 h 44304"/>
              <a:gd name="connsiteX2" fmla="*/ 1369830 w 3086146"/>
              <a:gd name="connsiteY2" fmla="*/ 37096 h 44304"/>
              <a:gd name="connsiteX3" fmla="*/ 1724375 w 3086146"/>
              <a:gd name="connsiteY3" fmla="*/ 32877 h 44304"/>
              <a:gd name="connsiteX4" fmla="*/ 2022513 w 3086146"/>
              <a:gd name="connsiteY4" fmla="*/ 27075 h 44304"/>
              <a:gd name="connsiteX5" fmla="*/ 2409290 w 3086146"/>
              <a:gd name="connsiteY5" fmla="*/ 19515 h 44304"/>
              <a:gd name="connsiteX6" fmla="*/ 2401231 w 3086146"/>
              <a:gd name="connsiteY6" fmla="*/ 19339 h 44304"/>
              <a:gd name="connsiteX7" fmla="*/ 2763833 w 3086146"/>
              <a:gd name="connsiteY7" fmla="*/ 9142 h 44304"/>
              <a:gd name="connsiteX8" fmla="*/ 3086146 w 3086146"/>
              <a:gd name="connsiteY8" fmla="*/ 0 h 44304"/>
              <a:gd name="connsiteX9" fmla="*/ 3086146 w 3086146"/>
              <a:gd name="connsiteY9" fmla="*/ 0 h 44304"/>
              <a:gd name="connsiteX0" fmla="*/ 0 w 3086146"/>
              <a:gd name="connsiteY0" fmla="*/ 44304 h 44304"/>
              <a:gd name="connsiteX1" fmla="*/ 870244 w 3086146"/>
              <a:gd name="connsiteY1" fmla="*/ 40964 h 44304"/>
              <a:gd name="connsiteX2" fmla="*/ 1369830 w 3086146"/>
              <a:gd name="connsiteY2" fmla="*/ 37096 h 44304"/>
              <a:gd name="connsiteX3" fmla="*/ 1724375 w 3086146"/>
              <a:gd name="connsiteY3" fmla="*/ 32877 h 44304"/>
              <a:gd name="connsiteX4" fmla="*/ 2022513 w 3086146"/>
              <a:gd name="connsiteY4" fmla="*/ 27075 h 44304"/>
              <a:gd name="connsiteX5" fmla="*/ 2409290 w 3086146"/>
              <a:gd name="connsiteY5" fmla="*/ 19515 h 44304"/>
              <a:gd name="connsiteX6" fmla="*/ 2618793 w 3086146"/>
              <a:gd name="connsiteY6" fmla="*/ 13361 h 44304"/>
              <a:gd name="connsiteX7" fmla="*/ 2763833 w 3086146"/>
              <a:gd name="connsiteY7" fmla="*/ 9142 h 44304"/>
              <a:gd name="connsiteX8" fmla="*/ 3086146 w 3086146"/>
              <a:gd name="connsiteY8" fmla="*/ 0 h 44304"/>
              <a:gd name="connsiteX9" fmla="*/ 3086146 w 3086146"/>
              <a:gd name="connsiteY9" fmla="*/ 0 h 44304"/>
              <a:gd name="connsiteX0" fmla="*/ 9112 w 2215902"/>
              <a:gd name="connsiteY0" fmla="*/ 40791 h 40964"/>
              <a:gd name="connsiteX1" fmla="*/ 0 w 2215902"/>
              <a:gd name="connsiteY1" fmla="*/ 40964 h 40964"/>
              <a:gd name="connsiteX2" fmla="*/ 499586 w 2215902"/>
              <a:gd name="connsiteY2" fmla="*/ 37096 h 40964"/>
              <a:gd name="connsiteX3" fmla="*/ 854131 w 2215902"/>
              <a:gd name="connsiteY3" fmla="*/ 32877 h 40964"/>
              <a:gd name="connsiteX4" fmla="*/ 1152269 w 2215902"/>
              <a:gd name="connsiteY4" fmla="*/ 27075 h 40964"/>
              <a:gd name="connsiteX5" fmla="*/ 1539046 w 2215902"/>
              <a:gd name="connsiteY5" fmla="*/ 19515 h 40964"/>
              <a:gd name="connsiteX6" fmla="*/ 1748549 w 2215902"/>
              <a:gd name="connsiteY6" fmla="*/ 13361 h 40964"/>
              <a:gd name="connsiteX7" fmla="*/ 1893589 w 2215902"/>
              <a:gd name="connsiteY7" fmla="*/ 9142 h 40964"/>
              <a:gd name="connsiteX8" fmla="*/ 2215902 w 2215902"/>
              <a:gd name="connsiteY8" fmla="*/ 0 h 40964"/>
              <a:gd name="connsiteX9" fmla="*/ 2215902 w 2215902"/>
              <a:gd name="connsiteY9" fmla="*/ 0 h 40964"/>
              <a:gd name="connsiteX0" fmla="*/ 0 w 2206790"/>
              <a:gd name="connsiteY0" fmla="*/ 40791 h 40791"/>
              <a:gd name="connsiteX1" fmla="*/ 66030 w 2206790"/>
              <a:gd name="connsiteY1" fmla="*/ 39744 h 40791"/>
              <a:gd name="connsiteX2" fmla="*/ 490474 w 2206790"/>
              <a:gd name="connsiteY2" fmla="*/ 37096 h 40791"/>
              <a:gd name="connsiteX3" fmla="*/ 845019 w 2206790"/>
              <a:gd name="connsiteY3" fmla="*/ 32877 h 40791"/>
              <a:gd name="connsiteX4" fmla="*/ 1143157 w 2206790"/>
              <a:gd name="connsiteY4" fmla="*/ 27075 h 40791"/>
              <a:gd name="connsiteX5" fmla="*/ 1529934 w 2206790"/>
              <a:gd name="connsiteY5" fmla="*/ 19515 h 40791"/>
              <a:gd name="connsiteX6" fmla="*/ 1739437 w 2206790"/>
              <a:gd name="connsiteY6" fmla="*/ 13361 h 40791"/>
              <a:gd name="connsiteX7" fmla="*/ 1884477 w 2206790"/>
              <a:gd name="connsiteY7" fmla="*/ 9142 h 40791"/>
              <a:gd name="connsiteX8" fmla="*/ 2206790 w 2206790"/>
              <a:gd name="connsiteY8" fmla="*/ 0 h 40791"/>
              <a:gd name="connsiteX9" fmla="*/ 2206790 w 2206790"/>
              <a:gd name="connsiteY9" fmla="*/ 0 h 40791"/>
              <a:gd name="connsiteX0" fmla="*/ 0 w 2646548"/>
              <a:gd name="connsiteY0" fmla="*/ 49749 h 49749"/>
              <a:gd name="connsiteX1" fmla="*/ 505788 w 2646548"/>
              <a:gd name="connsiteY1" fmla="*/ 39744 h 49749"/>
              <a:gd name="connsiteX2" fmla="*/ 930232 w 2646548"/>
              <a:gd name="connsiteY2" fmla="*/ 37096 h 49749"/>
              <a:gd name="connsiteX3" fmla="*/ 1284777 w 2646548"/>
              <a:gd name="connsiteY3" fmla="*/ 32877 h 49749"/>
              <a:gd name="connsiteX4" fmla="*/ 1582915 w 2646548"/>
              <a:gd name="connsiteY4" fmla="*/ 27075 h 49749"/>
              <a:gd name="connsiteX5" fmla="*/ 1969692 w 2646548"/>
              <a:gd name="connsiteY5" fmla="*/ 19515 h 49749"/>
              <a:gd name="connsiteX6" fmla="*/ 2179195 w 2646548"/>
              <a:gd name="connsiteY6" fmla="*/ 13361 h 49749"/>
              <a:gd name="connsiteX7" fmla="*/ 2324235 w 2646548"/>
              <a:gd name="connsiteY7" fmla="*/ 9142 h 49749"/>
              <a:gd name="connsiteX8" fmla="*/ 2646548 w 2646548"/>
              <a:gd name="connsiteY8" fmla="*/ 0 h 49749"/>
              <a:gd name="connsiteX9" fmla="*/ 2646548 w 2646548"/>
              <a:gd name="connsiteY9" fmla="*/ 0 h 49749"/>
              <a:gd name="connsiteX0" fmla="*/ 0 w 2646548"/>
              <a:gd name="connsiteY0" fmla="*/ 49749 h 49749"/>
              <a:gd name="connsiteX1" fmla="*/ 208733 w 2646548"/>
              <a:gd name="connsiteY1" fmla="*/ 42379 h 49749"/>
              <a:gd name="connsiteX2" fmla="*/ 505788 w 2646548"/>
              <a:gd name="connsiteY2" fmla="*/ 39744 h 49749"/>
              <a:gd name="connsiteX3" fmla="*/ 930232 w 2646548"/>
              <a:gd name="connsiteY3" fmla="*/ 37096 h 49749"/>
              <a:gd name="connsiteX4" fmla="*/ 1284777 w 2646548"/>
              <a:gd name="connsiteY4" fmla="*/ 32877 h 49749"/>
              <a:gd name="connsiteX5" fmla="*/ 1582915 w 2646548"/>
              <a:gd name="connsiteY5" fmla="*/ 27075 h 49749"/>
              <a:gd name="connsiteX6" fmla="*/ 1969692 w 2646548"/>
              <a:gd name="connsiteY6" fmla="*/ 19515 h 49749"/>
              <a:gd name="connsiteX7" fmla="*/ 2179195 w 2646548"/>
              <a:gd name="connsiteY7" fmla="*/ 13361 h 49749"/>
              <a:gd name="connsiteX8" fmla="*/ 2324235 w 2646548"/>
              <a:gd name="connsiteY8" fmla="*/ 9142 h 49749"/>
              <a:gd name="connsiteX9" fmla="*/ 2646548 w 2646548"/>
              <a:gd name="connsiteY9" fmla="*/ 0 h 49749"/>
              <a:gd name="connsiteX10" fmla="*/ 2646548 w 2646548"/>
              <a:gd name="connsiteY10" fmla="*/ 0 h 4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46548" h="49749">
                <a:moveTo>
                  <a:pt x="0" y="49749"/>
                </a:moveTo>
                <a:cubicBezTo>
                  <a:pt x="79591" y="48001"/>
                  <a:pt x="129142" y="44127"/>
                  <a:pt x="208733" y="42379"/>
                </a:cubicBezTo>
                <a:lnTo>
                  <a:pt x="505788" y="39744"/>
                </a:lnTo>
                <a:lnTo>
                  <a:pt x="930232" y="37096"/>
                </a:lnTo>
                <a:lnTo>
                  <a:pt x="1284777" y="32877"/>
                </a:lnTo>
                <a:lnTo>
                  <a:pt x="1582915" y="27075"/>
                </a:lnTo>
                <a:lnTo>
                  <a:pt x="1969692" y="19515"/>
                </a:lnTo>
                <a:lnTo>
                  <a:pt x="2179195" y="13361"/>
                </a:lnTo>
                <a:lnTo>
                  <a:pt x="2324235" y="9142"/>
                </a:lnTo>
                <a:lnTo>
                  <a:pt x="2646548" y="0"/>
                </a:lnTo>
                <a:lnTo>
                  <a:pt x="2646548" y="0"/>
                </a:lnTo>
              </a:path>
            </a:pathLst>
          </a:custGeom>
          <a:ln w="57150" cmpd="sng">
            <a:solidFill>
              <a:schemeClr val="tx1">
                <a:lumMod val="75000"/>
                <a:lumOff val="25000"/>
              </a:schemeClr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 rot="20981165">
            <a:off x="3273400" y="709148"/>
            <a:ext cx="5723765" cy="2776004"/>
          </a:xfrm>
          <a:custGeom>
            <a:avLst/>
            <a:gdLst>
              <a:gd name="connsiteX0" fmla="*/ 0 w 3086146"/>
              <a:gd name="connsiteY0" fmla="*/ 44304 h 44304"/>
              <a:gd name="connsiteX1" fmla="*/ 3086146 w 3086146"/>
              <a:gd name="connsiteY1" fmla="*/ 0 h 44304"/>
              <a:gd name="connsiteX2" fmla="*/ 3086146 w 3086146"/>
              <a:gd name="connsiteY2" fmla="*/ 0 h 44304"/>
              <a:gd name="connsiteX0" fmla="*/ 0 w 3086146"/>
              <a:gd name="connsiteY0" fmla="*/ 44304 h 44304"/>
              <a:gd name="connsiteX1" fmla="*/ 1329541 w 3086146"/>
              <a:gd name="connsiteY1" fmla="*/ 30767 h 44304"/>
              <a:gd name="connsiteX2" fmla="*/ 3086146 w 3086146"/>
              <a:gd name="connsiteY2" fmla="*/ 0 h 44304"/>
              <a:gd name="connsiteX3" fmla="*/ 3086146 w 3086146"/>
              <a:gd name="connsiteY3" fmla="*/ 0 h 44304"/>
              <a:gd name="connsiteX0" fmla="*/ 0 w 3086146"/>
              <a:gd name="connsiteY0" fmla="*/ 44304 h 44304"/>
              <a:gd name="connsiteX1" fmla="*/ 1329541 w 3086146"/>
              <a:gd name="connsiteY1" fmla="*/ 30767 h 44304"/>
              <a:gd name="connsiteX2" fmla="*/ 3086146 w 3086146"/>
              <a:gd name="connsiteY2" fmla="*/ 0 h 44304"/>
              <a:gd name="connsiteX3" fmla="*/ 3086146 w 3086146"/>
              <a:gd name="connsiteY3" fmla="*/ 0 h 44304"/>
              <a:gd name="connsiteX0" fmla="*/ 0 w 3086146"/>
              <a:gd name="connsiteY0" fmla="*/ 44304 h 44304"/>
              <a:gd name="connsiteX1" fmla="*/ 1329541 w 3086146"/>
              <a:gd name="connsiteY1" fmla="*/ 30767 h 44304"/>
              <a:gd name="connsiteX2" fmla="*/ 3086146 w 3086146"/>
              <a:gd name="connsiteY2" fmla="*/ 0 h 44304"/>
              <a:gd name="connsiteX3" fmla="*/ 3086146 w 3086146"/>
              <a:gd name="connsiteY3" fmla="*/ 0 h 44304"/>
              <a:gd name="connsiteX0" fmla="*/ 0 w 3086146"/>
              <a:gd name="connsiteY0" fmla="*/ 44304 h 44304"/>
              <a:gd name="connsiteX1" fmla="*/ 813840 w 3086146"/>
              <a:gd name="connsiteY1" fmla="*/ 40612 h 44304"/>
              <a:gd name="connsiteX2" fmla="*/ 1329541 w 3086146"/>
              <a:gd name="connsiteY2" fmla="*/ 30767 h 44304"/>
              <a:gd name="connsiteX3" fmla="*/ 3086146 w 3086146"/>
              <a:gd name="connsiteY3" fmla="*/ 0 h 44304"/>
              <a:gd name="connsiteX4" fmla="*/ 3086146 w 3086146"/>
              <a:gd name="connsiteY4" fmla="*/ 0 h 44304"/>
              <a:gd name="connsiteX0" fmla="*/ 0 w 3086146"/>
              <a:gd name="connsiteY0" fmla="*/ 44304 h 44304"/>
              <a:gd name="connsiteX1" fmla="*/ 813840 w 3086146"/>
              <a:gd name="connsiteY1" fmla="*/ 40612 h 44304"/>
              <a:gd name="connsiteX2" fmla="*/ 1595450 w 3086146"/>
              <a:gd name="connsiteY2" fmla="*/ 30943 h 44304"/>
              <a:gd name="connsiteX3" fmla="*/ 3086146 w 3086146"/>
              <a:gd name="connsiteY3" fmla="*/ 0 h 44304"/>
              <a:gd name="connsiteX4" fmla="*/ 3086146 w 3086146"/>
              <a:gd name="connsiteY4" fmla="*/ 0 h 44304"/>
              <a:gd name="connsiteX0" fmla="*/ 0 w 3086146"/>
              <a:gd name="connsiteY0" fmla="*/ 44304 h 44304"/>
              <a:gd name="connsiteX1" fmla="*/ 813840 w 3086146"/>
              <a:gd name="connsiteY1" fmla="*/ 40612 h 44304"/>
              <a:gd name="connsiteX2" fmla="*/ 1595450 w 3086146"/>
              <a:gd name="connsiteY2" fmla="*/ 30943 h 44304"/>
              <a:gd name="connsiteX3" fmla="*/ 3086146 w 3086146"/>
              <a:gd name="connsiteY3" fmla="*/ 0 h 44304"/>
              <a:gd name="connsiteX4" fmla="*/ 3086146 w 3086146"/>
              <a:gd name="connsiteY4" fmla="*/ 0 h 44304"/>
              <a:gd name="connsiteX0" fmla="*/ 0 w 3086146"/>
              <a:gd name="connsiteY0" fmla="*/ 44304 h 44304"/>
              <a:gd name="connsiteX1" fmla="*/ 813840 w 3086146"/>
              <a:gd name="connsiteY1" fmla="*/ 40612 h 44304"/>
              <a:gd name="connsiteX2" fmla="*/ 1595450 w 3086146"/>
              <a:gd name="connsiteY2" fmla="*/ 30943 h 44304"/>
              <a:gd name="connsiteX3" fmla="*/ 2296480 w 3086146"/>
              <a:gd name="connsiteY3" fmla="*/ 19339 h 44304"/>
              <a:gd name="connsiteX4" fmla="*/ 3086146 w 3086146"/>
              <a:gd name="connsiteY4" fmla="*/ 0 h 44304"/>
              <a:gd name="connsiteX5" fmla="*/ 3086146 w 3086146"/>
              <a:gd name="connsiteY5" fmla="*/ 0 h 44304"/>
              <a:gd name="connsiteX0" fmla="*/ 0 w 3086146"/>
              <a:gd name="connsiteY0" fmla="*/ 44304 h 44304"/>
              <a:gd name="connsiteX1" fmla="*/ 813840 w 3086146"/>
              <a:gd name="connsiteY1" fmla="*/ 40612 h 44304"/>
              <a:gd name="connsiteX2" fmla="*/ 1595450 w 3086146"/>
              <a:gd name="connsiteY2" fmla="*/ 30943 h 44304"/>
              <a:gd name="connsiteX3" fmla="*/ 2296480 w 3086146"/>
              <a:gd name="connsiteY3" fmla="*/ 19339 h 44304"/>
              <a:gd name="connsiteX4" fmla="*/ 2763833 w 3086146"/>
              <a:gd name="connsiteY4" fmla="*/ 9142 h 44304"/>
              <a:gd name="connsiteX5" fmla="*/ 3086146 w 3086146"/>
              <a:gd name="connsiteY5" fmla="*/ 0 h 44304"/>
              <a:gd name="connsiteX6" fmla="*/ 3086146 w 3086146"/>
              <a:gd name="connsiteY6" fmla="*/ 0 h 44304"/>
              <a:gd name="connsiteX0" fmla="*/ 0 w 3086146"/>
              <a:gd name="connsiteY0" fmla="*/ 44304 h 44304"/>
              <a:gd name="connsiteX1" fmla="*/ 813840 w 3086146"/>
              <a:gd name="connsiteY1" fmla="*/ 40612 h 44304"/>
              <a:gd name="connsiteX2" fmla="*/ 1676028 w 3086146"/>
              <a:gd name="connsiteY2" fmla="*/ 32701 h 44304"/>
              <a:gd name="connsiteX3" fmla="*/ 2296480 w 3086146"/>
              <a:gd name="connsiteY3" fmla="*/ 19339 h 44304"/>
              <a:gd name="connsiteX4" fmla="*/ 2763833 w 3086146"/>
              <a:gd name="connsiteY4" fmla="*/ 9142 h 44304"/>
              <a:gd name="connsiteX5" fmla="*/ 3086146 w 3086146"/>
              <a:gd name="connsiteY5" fmla="*/ 0 h 44304"/>
              <a:gd name="connsiteX6" fmla="*/ 3086146 w 3086146"/>
              <a:gd name="connsiteY6" fmla="*/ 0 h 44304"/>
              <a:gd name="connsiteX0" fmla="*/ 0 w 3086146"/>
              <a:gd name="connsiteY0" fmla="*/ 44304 h 44304"/>
              <a:gd name="connsiteX1" fmla="*/ 813840 w 3086146"/>
              <a:gd name="connsiteY1" fmla="*/ 40612 h 44304"/>
              <a:gd name="connsiteX2" fmla="*/ 1676028 w 3086146"/>
              <a:gd name="connsiteY2" fmla="*/ 32701 h 44304"/>
              <a:gd name="connsiteX3" fmla="*/ 2022513 w 3086146"/>
              <a:gd name="connsiteY3" fmla="*/ 27075 h 44304"/>
              <a:gd name="connsiteX4" fmla="*/ 2296480 w 3086146"/>
              <a:gd name="connsiteY4" fmla="*/ 19339 h 44304"/>
              <a:gd name="connsiteX5" fmla="*/ 2763833 w 3086146"/>
              <a:gd name="connsiteY5" fmla="*/ 9142 h 44304"/>
              <a:gd name="connsiteX6" fmla="*/ 3086146 w 3086146"/>
              <a:gd name="connsiteY6" fmla="*/ 0 h 44304"/>
              <a:gd name="connsiteX7" fmla="*/ 3086146 w 3086146"/>
              <a:gd name="connsiteY7" fmla="*/ 0 h 44304"/>
              <a:gd name="connsiteX0" fmla="*/ 0 w 3086146"/>
              <a:gd name="connsiteY0" fmla="*/ 44304 h 44304"/>
              <a:gd name="connsiteX1" fmla="*/ 813840 w 3086146"/>
              <a:gd name="connsiteY1" fmla="*/ 40612 h 44304"/>
              <a:gd name="connsiteX2" fmla="*/ 1676028 w 3086146"/>
              <a:gd name="connsiteY2" fmla="*/ 32701 h 44304"/>
              <a:gd name="connsiteX3" fmla="*/ 2022513 w 3086146"/>
              <a:gd name="connsiteY3" fmla="*/ 27075 h 44304"/>
              <a:gd name="connsiteX4" fmla="*/ 2296480 w 3086146"/>
              <a:gd name="connsiteY4" fmla="*/ 19339 h 44304"/>
              <a:gd name="connsiteX5" fmla="*/ 2401231 w 3086146"/>
              <a:gd name="connsiteY5" fmla="*/ 19339 h 44304"/>
              <a:gd name="connsiteX6" fmla="*/ 2763833 w 3086146"/>
              <a:gd name="connsiteY6" fmla="*/ 9142 h 44304"/>
              <a:gd name="connsiteX7" fmla="*/ 3086146 w 3086146"/>
              <a:gd name="connsiteY7" fmla="*/ 0 h 44304"/>
              <a:gd name="connsiteX8" fmla="*/ 3086146 w 3086146"/>
              <a:gd name="connsiteY8" fmla="*/ 0 h 44304"/>
              <a:gd name="connsiteX0" fmla="*/ 0 w 3086146"/>
              <a:gd name="connsiteY0" fmla="*/ 44304 h 44304"/>
              <a:gd name="connsiteX1" fmla="*/ 813840 w 3086146"/>
              <a:gd name="connsiteY1" fmla="*/ 40612 h 44304"/>
              <a:gd name="connsiteX2" fmla="*/ 1676028 w 3086146"/>
              <a:gd name="connsiteY2" fmla="*/ 32701 h 44304"/>
              <a:gd name="connsiteX3" fmla="*/ 2022513 w 3086146"/>
              <a:gd name="connsiteY3" fmla="*/ 27075 h 44304"/>
              <a:gd name="connsiteX4" fmla="*/ 2409290 w 3086146"/>
              <a:gd name="connsiteY4" fmla="*/ 19515 h 44304"/>
              <a:gd name="connsiteX5" fmla="*/ 2401231 w 3086146"/>
              <a:gd name="connsiteY5" fmla="*/ 19339 h 44304"/>
              <a:gd name="connsiteX6" fmla="*/ 2763833 w 3086146"/>
              <a:gd name="connsiteY6" fmla="*/ 9142 h 44304"/>
              <a:gd name="connsiteX7" fmla="*/ 3086146 w 3086146"/>
              <a:gd name="connsiteY7" fmla="*/ 0 h 44304"/>
              <a:gd name="connsiteX8" fmla="*/ 3086146 w 3086146"/>
              <a:gd name="connsiteY8" fmla="*/ 0 h 44304"/>
              <a:gd name="connsiteX0" fmla="*/ 0 w 3086146"/>
              <a:gd name="connsiteY0" fmla="*/ 44304 h 44304"/>
              <a:gd name="connsiteX1" fmla="*/ 870244 w 3086146"/>
              <a:gd name="connsiteY1" fmla="*/ 40964 h 44304"/>
              <a:gd name="connsiteX2" fmla="*/ 1676028 w 3086146"/>
              <a:gd name="connsiteY2" fmla="*/ 32701 h 44304"/>
              <a:gd name="connsiteX3" fmla="*/ 2022513 w 3086146"/>
              <a:gd name="connsiteY3" fmla="*/ 27075 h 44304"/>
              <a:gd name="connsiteX4" fmla="*/ 2409290 w 3086146"/>
              <a:gd name="connsiteY4" fmla="*/ 19515 h 44304"/>
              <a:gd name="connsiteX5" fmla="*/ 2401231 w 3086146"/>
              <a:gd name="connsiteY5" fmla="*/ 19339 h 44304"/>
              <a:gd name="connsiteX6" fmla="*/ 2763833 w 3086146"/>
              <a:gd name="connsiteY6" fmla="*/ 9142 h 44304"/>
              <a:gd name="connsiteX7" fmla="*/ 3086146 w 3086146"/>
              <a:gd name="connsiteY7" fmla="*/ 0 h 44304"/>
              <a:gd name="connsiteX8" fmla="*/ 3086146 w 3086146"/>
              <a:gd name="connsiteY8" fmla="*/ 0 h 44304"/>
              <a:gd name="connsiteX0" fmla="*/ 0 w 3086146"/>
              <a:gd name="connsiteY0" fmla="*/ 44304 h 44304"/>
              <a:gd name="connsiteX1" fmla="*/ 870244 w 3086146"/>
              <a:gd name="connsiteY1" fmla="*/ 40964 h 44304"/>
              <a:gd name="connsiteX2" fmla="*/ 1740491 w 3086146"/>
              <a:gd name="connsiteY2" fmla="*/ 33053 h 44304"/>
              <a:gd name="connsiteX3" fmla="*/ 2022513 w 3086146"/>
              <a:gd name="connsiteY3" fmla="*/ 27075 h 44304"/>
              <a:gd name="connsiteX4" fmla="*/ 2409290 w 3086146"/>
              <a:gd name="connsiteY4" fmla="*/ 19515 h 44304"/>
              <a:gd name="connsiteX5" fmla="*/ 2401231 w 3086146"/>
              <a:gd name="connsiteY5" fmla="*/ 19339 h 44304"/>
              <a:gd name="connsiteX6" fmla="*/ 2763833 w 3086146"/>
              <a:gd name="connsiteY6" fmla="*/ 9142 h 44304"/>
              <a:gd name="connsiteX7" fmla="*/ 3086146 w 3086146"/>
              <a:gd name="connsiteY7" fmla="*/ 0 h 44304"/>
              <a:gd name="connsiteX8" fmla="*/ 3086146 w 3086146"/>
              <a:gd name="connsiteY8" fmla="*/ 0 h 44304"/>
              <a:gd name="connsiteX0" fmla="*/ 0 w 3086146"/>
              <a:gd name="connsiteY0" fmla="*/ 44304 h 44304"/>
              <a:gd name="connsiteX1" fmla="*/ 870244 w 3086146"/>
              <a:gd name="connsiteY1" fmla="*/ 40964 h 44304"/>
              <a:gd name="connsiteX2" fmla="*/ 1740491 w 3086146"/>
              <a:gd name="connsiteY2" fmla="*/ 33053 h 44304"/>
              <a:gd name="connsiteX3" fmla="*/ 2022513 w 3086146"/>
              <a:gd name="connsiteY3" fmla="*/ 27075 h 44304"/>
              <a:gd name="connsiteX4" fmla="*/ 2409290 w 3086146"/>
              <a:gd name="connsiteY4" fmla="*/ 19515 h 44304"/>
              <a:gd name="connsiteX5" fmla="*/ 2401231 w 3086146"/>
              <a:gd name="connsiteY5" fmla="*/ 19339 h 44304"/>
              <a:gd name="connsiteX6" fmla="*/ 2763833 w 3086146"/>
              <a:gd name="connsiteY6" fmla="*/ 9142 h 44304"/>
              <a:gd name="connsiteX7" fmla="*/ 3086146 w 3086146"/>
              <a:gd name="connsiteY7" fmla="*/ 0 h 44304"/>
              <a:gd name="connsiteX8" fmla="*/ 3086146 w 3086146"/>
              <a:gd name="connsiteY8" fmla="*/ 0 h 44304"/>
              <a:gd name="connsiteX0" fmla="*/ 0 w 3086146"/>
              <a:gd name="connsiteY0" fmla="*/ 44304 h 44304"/>
              <a:gd name="connsiteX1" fmla="*/ 870244 w 3086146"/>
              <a:gd name="connsiteY1" fmla="*/ 40964 h 44304"/>
              <a:gd name="connsiteX2" fmla="*/ 1369830 w 3086146"/>
              <a:gd name="connsiteY2" fmla="*/ 37096 h 44304"/>
              <a:gd name="connsiteX3" fmla="*/ 1740491 w 3086146"/>
              <a:gd name="connsiteY3" fmla="*/ 33053 h 44304"/>
              <a:gd name="connsiteX4" fmla="*/ 2022513 w 3086146"/>
              <a:gd name="connsiteY4" fmla="*/ 27075 h 44304"/>
              <a:gd name="connsiteX5" fmla="*/ 2409290 w 3086146"/>
              <a:gd name="connsiteY5" fmla="*/ 19515 h 44304"/>
              <a:gd name="connsiteX6" fmla="*/ 2401231 w 3086146"/>
              <a:gd name="connsiteY6" fmla="*/ 19339 h 44304"/>
              <a:gd name="connsiteX7" fmla="*/ 2763833 w 3086146"/>
              <a:gd name="connsiteY7" fmla="*/ 9142 h 44304"/>
              <a:gd name="connsiteX8" fmla="*/ 3086146 w 3086146"/>
              <a:gd name="connsiteY8" fmla="*/ 0 h 44304"/>
              <a:gd name="connsiteX9" fmla="*/ 3086146 w 3086146"/>
              <a:gd name="connsiteY9" fmla="*/ 0 h 44304"/>
              <a:gd name="connsiteX0" fmla="*/ 0 w 3086146"/>
              <a:gd name="connsiteY0" fmla="*/ 44304 h 44304"/>
              <a:gd name="connsiteX1" fmla="*/ 870244 w 3086146"/>
              <a:gd name="connsiteY1" fmla="*/ 40964 h 44304"/>
              <a:gd name="connsiteX2" fmla="*/ 1369830 w 3086146"/>
              <a:gd name="connsiteY2" fmla="*/ 37096 h 44304"/>
              <a:gd name="connsiteX3" fmla="*/ 1724375 w 3086146"/>
              <a:gd name="connsiteY3" fmla="*/ 32877 h 44304"/>
              <a:gd name="connsiteX4" fmla="*/ 2022513 w 3086146"/>
              <a:gd name="connsiteY4" fmla="*/ 27075 h 44304"/>
              <a:gd name="connsiteX5" fmla="*/ 2409290 w 3086146"/>
              <a:gd name="connsiteY5" fmla="*/ 19515 h 44304"/>
              <a:gd name="connsiteX6" fmla="*/ 2401231 w 3086146"/>
              <a:gd name="connsiteY6" fmla="*/ 19339 h 44304"/>
              <a:gd name="connsiteX7" fmla="*/ 2763833 w 3086146"/>
              <a:gd name="connsiteY7" fmla="*/ 9142 h 44304"/>
              <a:gd name="connsiteX8" fmla="*/ 3086146 w 3086146"/>
              <a:gd name="connsiteY8" fmla="*/ 0 h 44304"/>
              <a:gd name="connsiteX9" fmla="*/ 3086146 w 3086146"/>
              <a:gd name="connsiteY9" fmla="*/ 0 h 44304"/>
              <a:gd name="connsiteX0" fmla="*/ 0 w 3086146"/>
              <a:gd name="connsiteY0" fmla="*/ 44304 h 44304"/>
              <a:gd name="connsiteX1" fmla="*/ 870244 w 3086146"/>
              <a:gd name="connsiteY1" fmla="*/ 40964 h 44304"/>
              <a:gd name="connsiteX2" fmla="*/ 1369830 w 3086146"/>
              <a:gd name="connsiteY2" fmla="*/ 37096 h 44304"/>
              <a:gd name="connsiteX3" fmla="*/ 1724375 w 3086146"/>
              <a:gd name="connsiteY3" fmla="*/ 32877 h 44304"/>
              <a:gd name="connsiteX4" fmla="*/ 2022513 w 3086146"/>
              <a:gd name="connsiteY4" fmla="*/ 27075 h 44304"/>
              <a:gd name="connsiteX5" fmla="*/ 2409290 w 3086146"/>
              <a:gd name="connsiteY5" fmla="*/ 19515 h 44304"/>
              <a:gd name="connsiteX6" fmla="*/ 2618793 w 3086146"/>
              <a:gd name="connsiteY6" fmla="*/ 13361 h 44304"/>
              <a:gd name="connsiteX7" fmla="*/ 2763833 w 3086146"/>
              <a:gd name="connsiteY7" fmla="*/ 9142 h 44304"/>
              <a:gd name="connsiteX8" fmla="*/ 3086146 w 3086146"/>
              <a:gd name="connsiteY8" fmla="*/ 0 h 44304"/>
              <a:gd name="connsiteX9" fmla="*/ 3086146 w 3086146"/>
              <a:gd name="connsiteY9" fmla="*/ 0 h 44304"/>
              <a:gd name="connsiteX0" fmla="*/ 9112 w 2215902"/>
              <a:gd name="connsiteY0" fmla="*/ 40791 h 40964"/>
              <a:gd name="connsiteX1" fmla="*/ 0 w 2215902"/>
              <a:gd name="connsiteY1" fmla="*/ 40964 h 40964"/>
              <a:gd name="connsiteX2" fmla="*/ 499586 w 2215902"/>
              <a:gd name="connsiteY2" fmla="*/ 37096 h 40964"/>
              <a:gd name="connsiteX3" fmla="*/ 854131 w 2215902"/>
              <a:gd name="connsiteY3" fmla="*/ 32877 h 40964"/>
              <a:gd name="connsiteX4" fmla="*/ 1152269 w 2215902"/>
              <a:gd name="connsiteY4" fmla="*/ 27075 h 40964"/>
              <a:gd name="connsiteX5" fmla="*/ 1539046 w 2215902"/>
              <a:gd name="connsiteY5" fmla="*/ 19515 h 40964"/>
              <a:gd name="connsiteX6" fmla="*/ 1748549 w 2215902"/>
              <a:gd name="connsiteY6" fmla="*/ 13361 h 40964"/>
              <a:gd name="connsiteX7" fmla="*/ 1893589 w 2215902"/>
              <a:gd name="connsiteY7" fmla="*/ 9142 h 40964"/>
              <a:gd name="connsiteX8" fmla="*/ 2215902 w 2215902"/>
              <a:gd name="connsiteY8" fmla="*/ 0 h 40964"/>
              <a:gd name="connsiteX9" fmla="*/ 2215902 w 2215902"/>
              <a:gd name="connsiteY9" fmla="*/ 0 h 4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15902" h="40964">
                <a:moveTo>
                  <a:pt x="9112" y="40791"/>
                </a:moveTo>
                <a:lnTo>
                  <a:pt x="0" y="40964"/>
                </a:lnTo>
                <a:lnTo>
                  <a:pt x="499586" y="37096"/>
                </a:lnTo>
                <a:lnTo>
                  <a:pt x="854131" y="32877"/>
                </a:lnTo>
                <a:lnTo>
                  <a:pt x="1152269" y="27075"/>
                </a:lnTo>
                <a:lnTo>
                  <a:pt x="1539046" y="19515"/>
                </a:lnTo>
                <a:lnTo>
                  <a:pt x="1748549" y="13361"/>
                </a:lnTo>
                <a:lnTo>
                  <a:pt x="1893589" y="9142"/>
                </a:lnTo>
                <a:lnTo>
                  <a:pt x="2215902" y="0"/>
                </a:lnTo>
                <a:lnTo>
                  <a:pt x="2215902" y="0"/>
                </a:lnTo>
              </a:path>
            </a:pathLst>
          </a:custGeom>
          <a:ln w="57150" cmpd="sng">
            <a:solidFill>
              <a:schemeClr val="tx1">
                <a:lumMod val="75000"/>
                <a:lumOff val="25000"/>
              </a:schemeClr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 rot="20981165">
            <a:off x="1951870" y="846848"/>
            <a:ext cx="6623308" cy="2416289"/>
          </a:xfrm>
          <a:custGeom>
            <a:avLst/>
            <a:gdLst>
              <a:gd name="connsiteX0" fmla="*/ 0 w 3086146"/>
              <a:gd name="connsiteY0" fmla="*/ 44304 h 44304"/>
              <a:gd name="connsiteX1" fmla="*/ 3086146 w 3086146"/>
              <a:gd name="connsiteY1" fmla="*/ 0 h 44304"/>
              <a:gd name="connsiteX2" fmla="*/ 3086146 w 3086146"/>
              <a:gd name="connsiteY2" fmla="*/ 0 h 44304"/>
              <a:gd name="connsiteX0" fmla="*/ 0 w 3086146"/>
              <a:gd name="connsiteY0" fmla="*/ 44304 h 44304"/>
              <a:gd name="connsiteX1" fmla="*/ 1329541 w 3086146"/>
              <a:gd name="connsiteY1" fmla="*/ 30767 h 44304"/>
              <a:gd name="connsiteX2" fmla="*/ 3086146 w 3086146"/>
              <a:gd name="connsiteY2" fmla="*/ 0 h 44304"/>
              <a:gd name="connsiteX3" fmla="*/ 3086146 w 3086146"/>
              <a:gd name="connsiteY3" fmla="*/ 0 h 44304"/>
              <a:gd name="connsiteX0" fmla="*/ 0 w 3086146"/>
              <a:gd name="connsiteY0" fmla="*/ 44304 h 44304"/>
              <a:gd name="connsiteX1" fmla="*/ 1329541 w 3086146"/>
              <a:gd name="connsiteY1" fmla="*/ 30767 h 44304"/>
              <a:gd name="connsiteX2" fmla="*/ 3086146 w 3086146"/>
              <a:gd name="connsiteY2" fmla="*/ 0 h 44304"/>
              <a:gd name="connsiteX3" fmla="*/ 3086146 w 3086146"/>
              <a:gd name="connsiteY3" fmla="*/ 0 h 44304"/>
              <a:gd name="connsiteX0" fmla="*/ 0 w 3086146"/>
              <a:gd name="connsiteY0" fmla="*/ 44304 h 44304"/>
              <a:gd name="connsiteX1" fmla="*/ 1329541 w 3086146"/>
              <a:gd name="connsiteY1" fmla="*/ 30767 h 44304"/>
              <a:gd name="connsiteX2" fmla="*/ 3086146 w 3086146"/>
              <a:gd name="connsiteY2" fmla="*/ 0 h 44304"/>
              <a:gd name="connsiteX3" fmla="*/ 3086146 w 3086146"/>
              <a:gd name="connsiteY3" fmla="*/ 0 h 44304"/>
              <a:gd name="connsiteX0" fmla="*/ 0 w 3086146"/>
              <a:gd name="connsiteY0" fmla="*/ 44304 h 44304"/>
              <a:gd name="connsiteX1" fmla="*/ 813840 w 3086146"/>
              <a:gd name="connsiteY1" fmla="*/ 40612 h 44304"/>
              <a:gd name="connsiteX2" fmla="*/ 1329541 w 3086146"/>
              <a:gd name="connsiteY2" fmla="*/ 30767 h 44304"/>
              <a:gd name="connsiteX3" fmla="*/ 3086146 w 3086146"/>
              <a:gd name="connsiteY3" fmla="*/ 0 h 44304"/>
              <a:gd name="connsiteX4" fmla="*/ 3086146 w 3086146"/>
              <a:gd name="connsiteY4" fmla="*/ 0 h 44304"/>
              <a:gd name="connsiteX0" fmla="*/ 0 w 3086146"/>
              <a:gd name="connsiteY0" fmla="*/ 44304 h 44304"/>
              <a:gd name="connsiteX1" fmla="*/ 813840 w 3086146"/>
              <a:gd name="connsiteY1" fmla="*/ 40612 h 44304"/>
              <a:gd name="connsiteX2" fmla="*/ 1595450 w 3086146"/>
              <a:gd name="connsiteY2" fmla="*/ 30943 h 44304"/>
              <a:gd name="connsiteX3" fmla="*/ 3086146 w 3086146"/>
              <a:gd name="connsiteY3" fmla="*/ 0 h 44304"/>
              <a:gd name="connsiteX4" fmla="*/ 3086146 w 3086146"/>
              <a:gd name="connsiteY4" fmla="*/ 0 h 44304"/>
              <a:gd name="connsiteX0" fmla="*/ 0 w 3086146"/>
              <a:gd name="connsiteY0" fmla="*/ 44304 h 44304"/>
              <a:gd name="connsiteX1" fmla="*/ 813840 w 3086146"/>
              <a:gd name="connsiteY1" fmla="*/ 40612 h 44304"/>
              <a:gd name="connsiteX2" fmla="*/ 1595450 w 3086146"/>
              <a:gd name="connsiteY2" fmla="*/ 30943 h 44304"/>
              <a:gd name="connsiteX3" fmla="*/ 3086146 w 3086146"/>
              <a:gd name="connsiteY3" fmla="*/ 0 h 44304"/>
              <a:gd name="connsiteX4" fmla="*/ 3086146 w 3086146"/>
              <a:gd name="connsiteY4" fmla="*/ 0 h 44304"/>
              <a:gd name="connsiteX0" fmla="*/ 0 w 3086146"/>
              <a:gd name="connsiteY0" fmla="*/ 44304 h 44304"/>
              <a:gd name="connsiteX1" fmla="*/ 813840 w 3086146"/>
              <a:gd name="connsiteY1" fmla="*/ 40612 h 44304"/>
              <a:gd name="connsiteX2" fmla="*/ 1595450 w 3086146"/>
              <a:gd name="connsiteY2" fmla="*/ 30943 h 44304"/>
              <a:gd name="connsiteX3" fmla="*/ 2296480 w 3086146"/>
              <a:gd name="connsiteY3" fmla="*/ 19339 h 44304"/>
              <a:gd name="connsiteX4" fmla="*/ 3086146 w 3086146"/>
              <a:gd name="connsiteY4" fmla="*/ 0 h 44304"/>
              <a:gd name="connsiteX5" fmla="*/ 3086146 w 3086146"/>
              <a:gd name="connsiteY5" fmla="*/ 0 h 44304"/>
              <a:gd name="connsiteX0" fmla="*/ 0 w 3086146"/>
              <a:gd name="connsiteY0" fmla="*/ 44304 h 44304"/>
              <a:gd name="connsiteX1" fmla="*/ 813840 w 3086146"/>
              <a:gd name="connsiteY1" fmla="*/ 40612 h 44304"/>
              <a:gd name="connsiteX2" fmla="*/ 1595450 w 3086146"/>
              <a:gd name="connsiteY2" fmla="*/ 30943 h 44304"/>
              <a:gd name="connsiteX3" fmla="*/ 2296480 w 3086146"/>
              <a:gd name="connsiteY3" fmla="*/ 19339 h 44304"/>
              <a:gd name="connsiteX4" fmla="*/ 2763833 w 3086146"/>
              <a:gd name="connsiteY4" fmla="*/ 9142 h 44304"/>
              <a:gd name="connsiteX5" fmla="*/ 3086146 w 3086146"/>
              <a:gd name="connsiteY5" fmla="*/ 0 h 44304"/>
              <a:gd name="connsiteX6" fmla="*/ 3086146 w 3086146"/>
              <a:gd name="connsiteY6" fmla="*/ 0 h 44304"/>
              <a:gd name="connsiteX0" fmla="*/ 0 w 3086146"/>
              <a:gd name="connsiteY0" fmla="*/ 44304 h 44304"/>
              <a:gd name="connsiteX1" fmla="*/ 813840 w 3086146"/>
              <a:gd name="connsiteY1" fmla="*/ 40612 h 44304"/>
              <a:gd name="connsiteX2" fmla="*/ 1676028 w 3086146"/>
              <a:gd name="connsiteY2" fmla="*/ 32701 h 44304"/>
              <a:gd name="connsiteX3" fmla="*/ 2296480 w 3086146"/>
              <a:gd name="connsiteY3" fmla="*/ 19339 h 44304"/>
              <a:gd name="connsiteX4" fmla="*/ 2763833 w 3086146"/>
              <a:gd name="connsiteY4" fmla="*/ 9142 h 44304"/>
              <a:gd name="connsiteX5" fmla="*/ 3086146 w 3086146"/>
              <a:gd name="connsiteY5" fmla="*/ 0 h 44304"/>
              <a:gd name="connsiteX6" fmla="*/ 3086146 w 3086146"/>
              <a:gd name="connsiteY6" fmla="*/ 0 h 44304"/>
              <a:gd name="connsiteX0" fmla="*/ 0 w 3086146"/>
              <a:gd name="connsiteY0" fmla="*/ 44304 h 44304"/>
              <a:gd name="connsiteX1" fmla="*/ 813840 w 3086146"/>
              <a:gd name="connsiteY1" fmla="*/ 40612 h 44304"/>
              <a:gd name="connsiteX2" fmla="*/ 1676028 w 3086146"/>
              <a:gd name="connsiteY2" fmla="*/ 32701 h 44304"/>
              <a:gd name="connsiteX3" fmla="*/ 2022513 w 3086146"/>
              <a:gd name="connsiteY3" fmla="*/ 27075 h 44304"/>
              <a:gd name="connsiteX4" fmla="*/ 2296480 w 3086146"/>
              <a:gd name="connsiteY4" fmla="*/ 19339 h 44304"/>
              <a:gd name="connsiteX5" fmla="*/ 2763833 w 3086146"/>
              <a:gd name="connsiteY5" fmla="*/ 9142 h 44304"/>
              <a:gd name="connsiteX6" fmla="*/ 3086146 w 3086146"/>
              <a:gd name="connsiteY6" fmla="*/ 0 h 44304"/>
              <a:gd name="connsiteX7" fmla="*/ 3086146 w 3086146"/>
              <a:gd name="connsiteY7" fmla="*/ 0 h 44304"/>
              <a:gd name="connsiteX0" fmla="*/ 0 w 3086146"/>
              <a:gd name="connsiteY0" fmla="*/ 44304 h 44304"/>
              <a:gd name="connsiteX1" fmla="*/ 813840 w 3086146"/>
              <a:gd name="connsiteY1" fmla="*/ 40612 h 44304"/>
              <a:gd name="connsiteX2" fmla="*/ 1676028 w 3086146"/>
              <a:gd name="connsiteY2" fmla="*/ 32701 h 44304"/>
              <a:gd name="connsiteX3" fmla="*/ 2022513 w 3086146"/>
              <a:gd name="connsiteY3" fmla="*/ 27075 h 44304"/>
              <a:gd name="connsiteX4" fmla="*/ 2296480 w 3086146"/>
              <a:gd name="connsiteY4" fmla="*/ 19339 h 44304"/>
              <a:gd name="connsiteX5" fmla="*/ 2401231 w 3086146"/>
              <a:gd name="connsiteY5" fmla="*/ 19339 h 44304"/>
              <a:gd name="connsiteX6" fmla="*/ 2763833 w 3086146"/>
              <a:gd name="connsiteY6" fmla="*/ 9142 h 44304"/>
              <a:gd name="connsiteX7" fmla="*/ 3086146 w 3086146"/>
              <a:gd name="connsiteY7" fmla="*/ 0 h 44304"/>
              <a:gd name="connsiteX8" fmla="*/ 3086146 w 3086146"/>
              <a:gd name="connsiteY8" fmla="*/ 0 h 44304"/>
              <a:gd name="connsiteX0" fmla="*/ 0 w 3086146"/>
              <a:gd name="connsiteY0" fmla="*/ 44304 h 44304"/>
              <a:gd name="connsiteX1" fmla="*/ 813840 w 3086146"/>
              <a:gd name="connsiteY1" fmla="*/ 40612 h 44304"/>
              <a:gd name="connsiteX2" fmla="*/ 1676028 w 3086146"/>
              <a:gd name="connsiteY2" fmla="*/ 32701 h 44304"/>
              <a:gd name="connsiteX3" fmla="*/ 2022513 w 3086146"/>
              <a:gd name="connsiteY3" fmla="*/ 27075 h 44304"/>
              <a:gd name="connsiteX4" fmla="*/ 2409290 w 3086146"/>
              <a:gd name="connsiteY4" fmla="*/ 19515 h 44304"/>
              <a:gd name="connsiteX5" fmla="*/ 2401231 w 3086146"/>
              <a:gd name="connsiteY5" fmla="*/ 19339 h 44304"/>
              <a:gd name="connsiteX6" fmla="*/ 2763833 w 3086146"/>
              <a:gd name="connsiteY6" fmla="*/ 9142 h 44304"/>
              <a:gd name="connsiteX7" fmla="*/ 3086146 w 3086146"/>
              <a:gd name="connsiteY7" fmla="*/ 0 h 44304"/>
              <a:gd name="connsiteX8" fmla="*/ 3086146 w 3086146"/>
              <a:gd name="connsiteY8" fmla="*/ 0 h 44304"/>
              <a:gd name="connsiteX0" fmla="*/ 0 w 3086146"/>
              <a:gd name="connsiteY0" fmla="*/ 44304 h 44304"/>
              <a:gd name="connsiteX1" fmla="*/ 870244 w 3086146"/>
              <a:gd name="connsiteY1" fmla="*/ 40964 h 44304"/>
              <a:gd name="connsiteX2" fmla="*/ 1676028 w 3086146"/>
              <a:gd name="connsiteY2" fmla="*/ 32701 h 44304"/>
              <a:gd name="connsiteX3" fmla="*/ 2022513 w 3086146"/>
              <a:gd name="connsiteY3" fmla="*/ 27075 h 44304"/>
              <a:gd name="connsiteX4" fmla="*/ 2409290 w 3086146"/>
              <a:gd name="connsiteY4" fmla="*/ 19515 h 44304"/>
              <a:gd name="connsiteX5" fmla="*/ 2401231 w 3086146"/>
              <a:gd name="connsiteY5" fmla="*/ 19339 h 44304"/>
              <a:gd name="connsiteX6" fmla="*/ 2763833 w 3086146"/>
              <a:gd name="connsiteY6" fmla="*/ 9142 h 44304"/>
              <a:gd name="connsiteX7" fmla="*/ 3086146 w 3086146"/>
              <a:gd name="connsiteY7" fmla="*/ 0 h 44304"/>
              <a:gd name="connsiteX8" fmla="*/ 3086146 w 3086146"/>
              <a:gd name="connsiteY8" fmla="*/ 0 h 44304"/>
              <a:gd name="connsiteX0" fmla="*/ 0 w 3086146"/>
              <a:gd name="connsiteY0" fmla="*/ 44304 h 44304"/>
              <a:gd name="connsiteX1" fmla="*/ 870244 w 3086146"/>
              <a:gd name="connsiteY1" fmla="*/ 40964 h 44304"/>
              <a:gd name="connsiteX2" fmla="*/ 1740491 w 3086146"/>
              <a:gd name="connsiteY2" fmla="*/ 33053 h 44304"/>
              <a:gd name="connsiteX3" fmla="*/ 2022513 w 3086146"/>
              <a:gd name="connsiteY3" fmla="*/ 27075 h 44304"/>
              <a:gd name="connsiteX4" fmla="*/ 2409290 w 3086146"/>
              <a:gd name="connsiteY4" fmla="*/ 19515 h 44304"/>
              <a:gd name="connsiteX5" fmla="*/ 2401231 w 3086146"/>
              <a:gd name="connsiteY5" fmla="*/ 19339 h 44304"/>
              <a:gd name="connsiteX6" fmla="*/ 2763833 w 3086146"/>
              <a:gd name="connsiteY6" fmla="*/ 9142 h 44304"/>
              <a:gd name="connsiteX7" fmla="*/ 3086146 w 3086146"/>
              <a:gd name="connsiteY7" fmla="*/ 0 h 44304"/>
              <a:gd name="connsiteX8" fmla="*/ 3086146 w 3086146"/>
              <a:gd name="connsiteY8" fmla="*/ 0 h 44304"/>
              <a:gd name="connsiteX0" fmla="*/ 0 w 3086146"/>
              <a:gd name="connsiteY0" fmla="*/ 44304 h 44304"/>
              <a:gd name="connsiteX1" fmla="*/ 870244 w 3086146"/>
              <a:gd name="connsiteY1" fmla="*/ 40964 h 44304"/>
              <a:gd name="connsiteX2" fmla="*/ 1740491 w 3086146"/>
              <a:gd name="connsiteY2" fmla="*/ 33053 h 44304"/>
              <a:gd name="connsiteX3" fmla="*/ 2022513 w 3086146"/>
              <a:gd name="connsiteY3" fmla="*/ 27075 h 44304"/>
              <a:gd name="connsiteX4" fmla="*/ 2409290 w 3086146"/>
              <a:gd name="connsiteY4" fmla="*/ 19515 h 44304"/>
              <a:gd name="connsiteX5" fmla="*/ 2401231 w 3086146"/>
              <a:gd name="connsiteY5" fmla="*/ 19339 h 44304"/>
              <a:gd name="connsiteX6" fmla="*/ 2763833 w 3086146"/>
              <a:gd name="connsiteY6" fmla="*/ 9142 h 44304"/>
              <a:gd name="connsiteX7" fmla="*/ 3086146 w 3086146"/>
              <a:gd name="connsiteY7" fmla="*/ 0 h 44304"/>
              <a:gd name="connsiteX8" fmla="*/ 3086146 w 3086146"/>
              <a:gd name="connsiteY8" fmla="*/ 0 h 44304"/>
              <a:gd name="connsiteX0" fmla="*/ 0 w 3086146"/>
              <a:gd name="connsiteY0" fmla="*/ 44304 h 44304"/>
              <a:gd name="connsiteX1" fmla="*/ 870244 w 3086146"/>
              <a:gd name="connsiteY1" fmla="*/ 40964 h 44304"/>
              <a:gd name="connsiteX2" fmla="*/ 1369830 w 3086146"/>
              <a:gd name="connsiteY2" fmla="*/ 37096 h 44304"/>
              <a:gd name="connsiteX3" fmla="*/ 1740491 w 3086146"/>
              <a:gd name="connsiteY3" fmla="*/ 33053 h 44304"/>
              <a:gd name="connsiteX4" fmla="*/ 2022513 w 3086146"/>
              <a:gd name="connsiteY4" fmla="*/ 27075 h 44304"/>
              <a:gd name="connsiteX5" fmla="*/ 2409290 w 3086146"/>
              <a:gd name="connsiteY5" fmla="*/ 19515 h 44304"/>
              <a:gd name="connsiteX6" fmla="*/ 2401231 w 3086146"/>
              <a:gd name="connsiteY6" fmla="*/ 19339 h 44304"/>
              <a:gd name="connsiteX7" fmla="*/ 2763833 w 3086146"/>
              <a:gd name="connsiteY7" fmla="*/ 9142 h 44304"/>
              <a:gd name="connsiteX8" fmla="*/ 3086146 w 3086146"/>
              <a:gd name="connsiteY8" fmla="*/ 0 h 44304"/>
              <a:gd name="connsiteX9" fmla="*/ 3086146 w 3086146"/>
              <a:gd name="connsiteY9" fmla="*/ 0 h 44304"/>
              <a:gd name="connsiteX0" fmla="*/ 0 w 3086146"/>
              <a:gd name="connsiteY0" fmla="*/ 44304 h 44304"/>
              <a:gd name="connsiteX1" fmla="*/ 870244 w 3086146"/>
              <a:gd name="connsiteY1" fmla="*/ 40964 h 44304"/>
              <a:gd name="connsiteX2" fmla="*/ 1369830 w 3086146"/>
              <a:gd name="connsiteY2" fmla="*/ 37096 h 44304"/>
              <a:gd name="connsiteX3" fmla="*/ 1724375 w 3086146"/>
              <a:gd name="connsiteY3" fmla="*/ 32877 h 44304"/>
              <a:gd name="connsiteX4" fmla="*/ 2022513 w 3086146"/>
              <a:gd name="connsiteY4" fmla="*/ 27075 h 44304"/>
              <a:gd name="connsiteX5" fmla="*/ 2409290 w 3086146"/>
              <a:gd name="connsiteY5" fmla="*/ 19515 h 44304"/>
              <a:gd name="connsiteX6" fmla="*/ 2401231 w 3086146"/>
              <a:gd name="connsiteY6" fmla="*/ 19339 h 44304"/>
              <a:gd name="connsiteX7" fmla="*/ 2763833 w 3086146"/>
              <a:gd name="connsiteY7" fmla="*/ 9142 h 44304"/>
              <a:gd name="connsiteX8" fmla="*/ 3086146 w 3086146"/>
              <a:gd name="connsiteY8" fmla="*/ 0 h 44304"/>
              <a:gd name="connsiteX9" fmla="*/ 3086146 w 3086146"/>
              <a:gd name="connsiteY9" fmla="*/ 0 h 44304"/>
              <a:gd name="connsiteX0" fmla="*/ 0 w 3086146"/>
              <a:gd name="connsiteY0" fmla="*/ 44304 h 44304"/>
              <a:gd name="connsiteX1" fmla="*/ 870244 w 3086146"/>
              <a:gd name="connsiteY1" fmla="*/ 40964 h 44304"/>
              <a:gd name="connsiteX2" fmla="*/ 1369830 w 3086146"/>
              <a:gd name="connsiteY2" fmla="*/ 37096 h 44304"/>
              <a:gd name="connsiteX3" fmla="*/ 1724375 w 3086146"/>
              <a:gd name="connsiteY3" fmla="*/ 32877 h 44304"/>
              <a:gd name="connsiteX4" fmla="*/ 2022513 w 3086146"/>
              <a:gd name="connsiteY4" fmla="*/ 27075 h 44304"/>
              <a:gd name="connsiteX5" fmla="*/ 2409290 w 3086146"/>
              <a:gd name="connsiteY5" fmla="*/ 19515 h 44304"/>
              <a:gd name="connsiteX6" fmla="*/ 2618793 w 3086146"/>
              <a:gd name="connsiteY6" fmla="*/ 13361 h 44304"/>
              <a:gd name="connsiteX7" fmla="*/ 2763833 w 3086146"/>
              <a:gd name="connsiteY7" fmla="*/ 9142 h 44304"/>
              <a:gd name="connsiteX8" fmla="*/ 3086146 w 3086146"/>
              <a:gd name="connsiteY8" fmla="*/ 0 h 44304"/>
              <a:gd name="connsiteX9" fmla="*/ 3086146 w 3086146"/>
              <a:gd name="connsiteY9" fmla="*/ 0 h 4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6146" h="44304">
                <a:moveTo>
                  <a:pt x="0" y="44304"/>
                </a:moveTo>
                <a:lnTo>
                  <a:pt x="870244" y="40964"/>
                </a:lnTo>
                <a:lnTo>
                  <a:pt x="1369830" y="37096"/>
                </a:lnTo>
                <a:lnTo>
                  <a:pt x="1724375" y="32877"/>
                </a:lnTo>
                <a:lnTo>
                  <a:pt x="2022513" y="27075"/>
                </a:lnTo>
                <a:lnTo>
                  <a:pt x="2409290" y="19515"/>
                </a:lnTo>
                <a:lnTo>
                  <a:pt x="2618793" y="13361"/>
                </a:lnTo>
                <a:lnTo>
                  <a:pt x="2763833" y="9142"/>
                </a:lnTo>
                <a:lnTo>
                  <a:pt x="3086146" y="0"/>
                </a:lnTo>
                <a:lnTo>
                  <a:pt x="3086146" y="0"/>
                </a:lnTo>
              </a:path>
            </a:pathLst>
          </a:custGeom>
          <a:ln w="57150" cmpd="sng">
            <a:solidFill>
              <a:schemeClr val="tx1">
                <a:lumMod val="75000"/>
                <a:lumOff val="25000"/>
              </a:schemeClr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ccolade ouvrante 9"/>
          <p:cNvSpPr/>
          <p:nvPr/>
        </p:nvSpPr>
        <p:spPr>
          <a:xfrm rot="16200000">
            <a:off x="4865499" y="1914866"/>
            <a:ext cx="347240" cy="322936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" name="Accolade ouvrante 15"/>
          <p:cNvSpPr/>
          <p:nvPr/>
        </p:nvSpPr>
        <p:spPr>
          <a:xfrm rot="16200000">
            <a:off x="6784427" y="2680586"/>
            <a:ext cx="347240" cy="204516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7" name="ZoneTexte 10"/>
          <p:cNvSpPr txBox="1"/>
          <p:nvPr/>
        </p:nvSpPr>
        <p:spPr>
          <a:xfrm>
            <a:off x="3917943" y="3758549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Resultado Inmediato</a:t>
            </a:r>
            <a:endParaRPr lang="es-ES_tradnl" dirty="0"/>
          </a:p>
        </p:txBody>
      </p:sp>
      <p:sp>
        <p:nvSpPr>
          <p:cNvPr id="18" name="ZoneTexte 12"/>
          <p:cNvSpPr txBox="1"/>
          <p:nvPr/>
        </p:nvSpPr>
        <p:spPr>
          <a:xfrm>
            <a:off x="5935466" y="3950806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Resultado Intermedio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01893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312" y="1"/>
            <a:ext cx="7131132" cy="700644"/>
          </a:xfrm>
        </p:spPr>
        <p:txBody>
          <a:bodyPr>
            <a:noAutofit/>
          </a:bodyPr>
          <a:lstStyle/>
          <a:p>
            <a:r>
              <a:rPr lang="es-ES_tradnl" sz="2400" dirty="0" smtClean="0"/>
              <a:t>Herramientas de capacitación de la FCMI</a:t>
            </a:r>
            <a:endParaRPr lang="es-ES_tradnl" sz="2400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1181843"/>
            <a:ext cx="6169231" cy="3199024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s-ES_tradnl" b="1" dirty="0" smtClean="0"/>
              <a:t>Misiones de Asistencia Técnica</a:t>
            </a:r>
            <a:r>
              <a:rPr lang="en-US" b="1" dirty="0" smtClean="0"/>
              <a:t>;</a:t>
            </a:r>
            <a:endParaRPr lang="en-CA" b="1" dirty="0"/>
          </a:p>
          <a:p>
            <a:pPr lvl="1"/>
            <a:r>
              <a:rPr lang="es-ES_tradnl" b="1" dirty="0" smtClean="0"/>
              <a:t>Viajes de Estudio a Canadá</a:t>
            </a:r>
            <a:r>
              <a:rPr lang="en-US" b="1" dirty="0" smtClean="0"/>
              <a:t>;</a:t>
            </a:r>
            <a:endParaRPr lang="en-CA" b="1" dirty="0"/>
          </a:p>
          <a:p>
            <a:pPr lvl="1"/>
            <a:r>
              <a:rPr lang="es-ES_tradnl" dirty="0" smtClean="0"/>
              <a:t>Capacitación</a:t>
            </a:r>
            <a:r>
              <a:rPr lang="en-US" dirty="0" smtClean="0"/>
              <a:t>;</a:t>
            </a:r>
            <a:endParaRPr lang="en-CA" dirty="0"/>
          </a:p>
          <a:p>
            <a:pPr lvl="1"/>
            <a:r>
              <a:rPr lang="en-US" b="1" dirty="0"/>
              <a:t>Coaching</a:t>
            </a:r>
            <a:r>
              <a:rPr lang="en-US" dirty="0"/>
              <a:t>;</a:t>
            </a:r>
            <a:endParaRPr lang="en-CA" dirty="0"/>
          </a:p>
          <a:p>
            <a:pPr lvl="1"/>
            <a:r>
              <a:rPr lang="es-ES_tradnl" dirty="0" smtClean="0"/>
              <a:t>Mentoreo/tutoría</a:t>
            </a:r>
            <a:r>
              <a:rPr lang="en-US" dirty="0" smtClean="0"/>
              <a:t>;</a:t>
            </a:r>
            <a:endParaRPr lang="en-CA" dirty="0"/>
          </a:p>
          <a:p>
            <a:pPr lvl="1"/>
            <a:r>
              <a:rPr lang="es-ES_tradnl" dirty="0" smtClean="0"/>
              <a:t>Intercambios Sur-Sur</a:t>
            </a:r>
            <a:r>
              <a:rPr lang="en-US" dirty="0" smtClean="0"/>
              <a:t>;</a:t>
            </a:r>
            <a:endParaRPr lang="en-CA" dirty="0"/>
          </a:p>
          <a:p>
            <a:pPr lvl="1"/>
            <a:r>
              <a:rPr lang="es-ES_tradnl" dirty="0" smtClean="0"/>
              <a:t>Redes regionales y globales; y</a:t>
            </a:r>
          </a:p>
          <a:p>
            <a:pPr lvl="1"/>
            <a:r>
              <a:rPr lang="es-ES_tradnl" dirty="0" smtClean="0"/>
              <a:t>Monitoreo, Evaluaciones y</a:t>
            </a:r>
            <a:br>
              <a:rPr lang="es-ES_tradnl" dirty="0" smtClean="0"/>
            </a:br>
            <a:r>
              <a:rPr lang="es-ES_tradnl" dirty="0" smtClean="0"/>
              <a:t>gestión de conocimiento</a:t>
            </a:r>
            <a:endParaRPr lang="es-ES_tradnl" dirty="0"/>
          </a:p>
        </p:txBody>
      </p:sp>
      <p:pic>
        <p:nvPicPr>
          <p:cNvPr id="4" name="Picture 3" descr="FCM-pm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809" y="4613363"/>
            <a:ext cx="2026569" cy="316778"/>
          </a:xfrm>
          <a:prstGeom prst="rect">
            <a:avLst/>
          </a:prstGeom>
        </p:spPr>
      </p:pic>
      <p:pic>
        <p:nvPicPr>
          <p:cNvPr id="5" name="Picture 2" descr="X:\Images\International\Best Photos\Best of Africa\062_FireEMS May 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380" y="700645"/>
            <a:ext cx="3284204" cy="184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07FS01\Users\edufresne\My Documents\My Pictures\Cambodia MPED\Agr Case Study\CAM0014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379" y="2619262"/>
            <a:ext cx="3258411" cy="18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77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615</Words>
  <Application>Microsoft Macintosh PowerPoint</Application>
  <PresentationFormat>Présentation à l'écran (16:9)</PresentationFormat>
  <Paragraphs>121</Paragraphs>
  <Slides>14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Tema de Office</vt:lpstr>
      <vt:lpstr>Présentation PowerPoint</vt:lpstr>
      <vt:lpstr>Fortalecimiento de capacidades a nivel municipal: Modelo de la FCM Internacional </vt:lpstr>
      <vt:lpstr>Federación Canadiense de Municipalidades</vt:lpstr>
      <vt:lpstr>FCM Internacional</vt:lpstr>
      <vt:lpstr>Oferta de la FCM Internacional</vt:lpstr>
      <vt:lpstr>Présentation PowerPoint</vt:lpstr>
      <vt:lpstr>Cómo trabajamos </vt:lpstr>
      <vt:lpstr>Présentation PowerPoint</vt:lpstr>
      <vt:lpstr>Herramientas de capacitación de la FCMI</vt:lpstr>
      <vt:lpstr>A propósito de gestión por resultados</vt:lpstr>
      <vt:lpstr>Hemos aprendido que...</vt:lpstr>
      <vt:lpstr>Hemos aprendido que...</vt:lpstr>
      <vt:lpstr>Présentation PowerPoint</vt:lpstr>
      <vt:lpstr>Muchas Gracias</vt:lpstr>
    </vt:vector>
  </TitlesOfParts>
  <Company>Subsecretaría de Planeación y Evaluación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Brenda Palomera</dc:creator>
  <cp:lastModifiedBy>Eve</cp:lastModifiedBy>
  <cp:revision>42</cp:revision>
  <dcterms:created xsi:type="dcterms:W3CDTF">2016-07-19T16:09:08Z</dcterms:created>
  <dcterms:modified xsi:type="dcterms:W3CDTF">2016-09-12T16:18:33Z</dcterms:modified>
</cp:coreProperties>
</file>