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34 Imagen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35 Imagen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72 Imagen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73 Imagen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112 Imagen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4" name="113 Imagen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150 Imagen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2" name="151 Imagen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188 Imagen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0" name="189 Imagen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lide Portada-01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1" y="0"/>
            <a:ext cx="9100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38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6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38" name="Line 1"/>
          <p:cNvSpPr/>
          <p:nvPr/>
        </p:nvSpPr>
        <p:spPr>
          <a:xfrm>
            <a:off x="704520" y="4556520"/>
            <a:ext cx="7505280" cy="360"/>
          </a:xfrm>
          <a:prstGeom prst="line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n 6"/>
          <p:cNvPicPr/>
          <p:nvPr/>
        </p:nvPicPr>
        <p:blipFill>
          <a:blip r:embed="rId14" cstate="print"/>
          <a:stretch/>
        </p:blipFill>
        <p:spPr>
          <a:xfrm>
            <a:off x="196200" y="98640"/>
            <a:ext cx="1616040" cy="611280"/>
          </a:xfrm>
          <a:prstGeom prst="rect">
            <a:avLst/>
          </a:prstGeom>
          <a:ln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2188080" y="0"/>
            <a:ext cx="6954480" cy="772560"/>
          </a:xfrm>
          <a:prstGeom prst="rect">
            <a:avLst/>
          </a:prstGeom>
          <a:solidFill>
            <a:srgbClr val="009D96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7" name="CustomShape 2"/>
          <p:cNvSpPr/>
          <p:nvPr/>
        </p:nvSpPr>
        <p:spPr>
          <a:xfrm flipV="1">
            <a:off x="8280" y="772560"/>
            <a:ext cx="9142560" cy="1011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78" name="Imagen 9"/>
          <p:cNvPicPr/>
          <p:nvPr/>
        </p:nvPicPr>
        <p:blipFill>
          <a:blip r:embed="rId15" cstate="print"/>
          <a:stretch/>
        </p:blipFill>
        <p:spPr>
          <a:xfrm>
            <a:off x="2179440" y="-34560"/>
            <a:ext cx="6963120" cy="807120"/>
          </a:xfrm>
          <a:prstGeom prst="rect">
            <a:avLst/>
          </a:prstGeom>
          <a:ln>
            <a:noFill/>
          </a:ln>
        </p:spPr>
      </p:pic>
      <p:sp>
        <p:nvSpPr>
          <p:cNvPr id="79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n 6"/>
          <p:cNvPicPr/>
          <p:nvPr/>
        </p:nvPicPr>
        <p:blipFill>
          <a:blip r:embed="rId14" cstate="print"/>
          <a:stretch/>
        </p:blipFill>
        <p:spPr>
          <a:xfrm>
            <a:off x="-106560" y="0"/>
            <a:ext cx="9355680" cy="173304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685800" y="3129840"/>
            <a:ext cx="7770960" cy="121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7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n 6"/>
          <p:cNvPicPr/>
          <p:nvPr/>
        </p:nvPicPr>
        <p:blipFill>
          <a:blip r:embed="rId15" cstate="print"/>
          <a:stretch/>
        </p:blipFill>
        <p:spPr>
          <a:xfrm>
            <a:off x="-106560" y="0"/>
            <a:ext cx="9356400" cy="173376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685800" y="3129840"/>
            <a:ext cx="7771680" cy="122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363960" y="10836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PMB en Plan de Acción de GA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0" y="6486120"/>
            <a:ext cx="54680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@Datauy e innovación pública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8686800" y="6492960"/>
            <a:ext cx="455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4"/>
          <p:cNvSpPr/>
          <p:nvPr/>
        </p:nvSpPr>
        <p:spPr>
          <a:xfrm>
            <a:off x="2252160" y="-34560"/>
            <a:ext cx="6771600" cy="90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9" name="278 Imagen"/>
          <p:cNvPicPr/>
          <p:nvPr/>
        </p:nvPicPr>
        <p:blipFill>
          <a:blip r:embed="rId2" cstate="print"/>
          <a:stretch/>
        </p:blipFill>
        <p:spPr>
          <a:xfrm>
            <a:off x="1554480" y="2035080"/>
            <a:ext cx="6054480" cy="427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685800" y="2318760"/>
            <a:ext cx="7770960" cy="80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2"/>
          <p:cNvSpPr/>
          <p:nvPr/>
        </p:nvSpPr>
        <p:spPr>
          <a:xfrm>
            <a:off x="1280520" y="3252960"/>
            <a:ext cx="6399360" cy="64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Ejes transversales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135360" y="6476760"/>
            <a:ext cx="4977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@Datauy e innovación pública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8593560" y="6444720"/>
            <a:ext cx="4302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84" name="Table 5"/>
          <p:cNvGraphicFramePr/>
          <p:nvPr/>
        </p:nvGraphicFramePr>
        <p:xfrm>
          <a:off x="1554480" y="4349520"/>
          <a:ext cx="6126120" cy="2159640"/>
        </p:xfrm>
        <a:graphic>
          <a:graphicData uri="http://schemas.openxmlformats.org/drawingml/2006/table">
            <a:tbl>
              <a:tblPr/>
              <a:tblGrid>
                <a:gridCol w="3061800"/>
                <a:gridCol w="3064320"/>
              </a:tblGrid>
              <a:tr h="719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6666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Transparencia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196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6666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VALOR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0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6666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Participación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85" name="CustomShape 6"/>
          <p:cNvSpPr/>
          <p:nvPr/>
        </p:nvSpPr>
        <p:spPr>
          <a:xfrm>
            <a:off x="4023360" y="5244840"/>
            <a:ext cx="1461960" cy="331920"/>
          </a:xfrm>
          <a:custGeom>
            <a:avLst/>
            <a:gdLst/>
            <a:ahLst/>
            <a:cxnLst/>
            <a:rect l="l" t="t" r="r" b="b"/>
            <a:pathLst>
              <a:path w="4066" h="927">
                <a:moveTo>
                  <a:pt x="0" y="463"/>
                </a:moveTo>
                <a:lnTo>
                  <a:pt x="809" y="0"/>
                </a:lnTo>
                <a:lnTo>
                  <a:pt x="809" y="231"/>
                </a:lnTo>
                <a:lnTo>
                  <a:pt x="3255" y="231"/>
                </a:lnTo>
                <a:lnTo>
                  <a:pt x="3255" y="0"/>
                </a:lnTo>
                <a:lnTo>
                  <a:pt x="4065" y="463"/>
                </a:lnTo>
                <a:lnTo>
                  <a:pt x="3255" y="926"/>
                </a:lnTo>
                <a:lnTo>
                  <a:pt x="3255" y="694"/>
                </a:lnTo>
                <a:lnTo>
                  <a:pt x="809" y="694"/>
                </a:lnTo>
                <a:lnTo>
                  <a:pt x="809" y="926"/>
                </a:lnTo>
                <a:lnTo>
                  <a:pt x="0" y="463"/>
                </a:lnTo>
              </a:path>
            </a:pathLst>
          </a:custGeom>
          <a:solidFill>
            <a:srgbClr val="80808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363960" y="10836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Transparencia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Estructura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Personal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Maquinaria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Procesos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Licitaciones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Actividades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Servicios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Datos que maneja el gobierno local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0" y="6486120"/>
            <a:ext cx="54680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@Datauy e innovación pública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8686800" y="6492960"/>
            <a:ext cx="455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4"/>
          <p:cNvSpPr/>
          <p:nvPr/>
        </p:nvSpPr>
        <p:spPr>
          <a:xfrm>
            <a:off x="2252160" y="-34560"/>
            <a:ext cx="6771600" cy="90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363960" y="10836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Apropiación del conocimiento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Gobierno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Fortalecer el ecosistema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0" y="6486120"/>
            <a:ext cx="54680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@Datauy e innovación pública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8686800" y="6492960"/>
            <a:ext cx="455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4"/>
          <p:cNvSpPr/>
          <p:nvPr/>
        </p:nvSpPr>
        <p:spPr>
          <a:xfrm>
            <a:off x="2252160" y="-34560"/>
            <a:ext cx="6771600" cy="90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4" name="293 Imagen"/>
          <p:cNvPicPr/>
          <p:nvPr/>
        </p:nvPicPr>
        <p:blipFill>
          <a:blip r:embed="rId2" cstate="print"/>
          <a:stretch/>
        </p:blipFill>
        <p:spPr>
          <a:xfrm>
            <a:off x="640080" y="2519640"/>
            <a:ext cx="6468120" cy="3880440"/>
          </a:xfrm>
          <a:prstGeom prst="rect">
            <a:avLst/>
          </a:prstGeom>
          <a:ln>
            <a:noFill/>
          </a:ln>
        </p:spPr>
      </p:pic>
      <p:pic>
        <p:nvPicPr>
          <p:cNvPr id="295" name="Shape 171"/>
          <p:cNvPicPr/>
          <p:nvPr/>
        </p:nvPicPr>
        <p:blipFill>
          <a:blip r:embed="rId3" cstate="print"/>
          <a:stretch/>
        </p:blipFill>
        <p:spPr>
          <a:xfrm>
            <a:off x="5669280" y="4023360"/>
            <a:ext cx="3108960" cy="233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295 Imagen"/>
          <p:cNvPicPr/>
          <p:nvPr/>
        </p:nvPicPr>
        <p:blipFill>
          <a:blip r:embed="rId2" cstate="print"/>
          <a:stretch/>
        </p:blipFill>
        <p:spPr>
          <a:xfrm>
            <a:off x="640080" y="2376360"/>
            <a:ext cx="5478480" cy="4109040"/>
          </a:xfrm>
          <a:prstGeom prst="rect">
            <a:avLst/>
          </a:prstGeom>
          <a:ln>
            <a:noFill/>
          </a:ln>
        </p:spPr>
      </p:pic>
      <p:sp>
        <p:nvSpPr>
          <p:cNvPr id="297" name="CustomShape 1"/>
          <p:cNvSpPr/>
          <p:nvPr/>
        </p:nvSpPr>
        <p:spPr>
          <a:xfrm>
            <a:off x="363960" y="10836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Apropiación del conocimiento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Ciudadano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Mejorar su calidad de vida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0" y="6486120"/>
            <a:ext cx="54680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@Datauy e innovación pública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8686800" y="6492960"/>
            <a:ext cx="455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4"/>
          <p:cNvSpPr/>
          <p:nvPr/>
        </p:nvSpPr>
        <p:spPr>
          <a:xfrm>
            <a:off x="2252160" y="-34560"/>
            <a:ext cx="6771600" cy="90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1" name="Shape 188"/>
          <p:cNvPicPr/>
          <p:nvPr/>
        </p:nvPicPr>
        <p:blipFill>
          <a:blip r:embed="rId3" cstate="print"/>
          <a:stretch/>
        </p:blipFill>
        <p:spPr>
          <a:xfrm>
            <a:off x="5577840" y="4572000"/>
            <a:ext cx="3331440" cy="187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363960" y="10836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Valor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Toma de desiciones informadas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Uso de datos para la gestión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Compromiso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Cercanía a la ciudadanía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Herramientas de participación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Fortalecimiento del ecosistema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Insumos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Colectar datos de diagnóstico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Posibilidad de nuevos insumos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Conocer mejor las diferentes realidades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Mayor eficiencia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Construcción e implementación de programas públicos.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0" y="6486120"/>
            <a:ext cx="54680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@Datauy e innovación pública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8686800" y="6492960"/>
            <a:ext cx="455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4"/>
          <p:cNvSpPr/>
          <p:nvPr/>
        </p:nvSpPr>
        <p:spPr>
          <a:xfrm>
            <a:off x="2252160" y="-34560"/>
            <a:ext cx="6771600" cy="90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685800" y="2318760"/>
            <a:ext cx="7771680" cy="81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2"/>
          <p:cNvSpPr/>
          <p:nvPr/>
        </p:nvSpPr>
        <p:spPr>
          <a:xfrm>
            <a:off x="1371600" y="3252960"/>
            <a:ext cx="6400080" cy="64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Iniciativas Globales - Locales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135360" y="6476760"/>
            <a:ext cx="4977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@Datauy e innovación pública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4"/>
          <p:cNvSpPr/>
          <p:nvPr/>
        </p:nvSpPr>
        <p:spPr>
          <a:xfrm>
            <a:off x="8593560" y="6444720"/>
            <a:ext cx="4309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5"/>
          <p:cNvSpPr/>
          <p:nvPr/>
        </p:nvSpPr>
        <p:spPr>
          <a:xfrm>
            <a:off x="914400" y="4114800"/>
            <a:ext cx="7314840" cy="13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200" b="0" i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 necesario que los gobiernos locales redefinan su rol frente a la sociedad, implementando líneas de acción orientadas a la transparencia y la apropiación del conocimiento de todos los sectores de la población.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568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511200" y="3384000"/>
            <a:ext cx="7860960" cy="11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511200" y="4656240"/>
            <a:ext cx="7860960" cy="64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@DataUY 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</a:t>
            </a:r>
            <a:r>
              <a:rPr lang="en-US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innovación pública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2250000" y="4700160"/>
            <a:ext cx="456120" cy="456120"/>
          </a:xfrm>
          <a:prstGeom prst="ellipse">
            <a:avLst/>
          </a:prstGeom>
          <a:blipFill>
            <a:blip r:embed="rId2" cstate="print"/>
            <a:tile/>
          </a:blipFill>
          <a:ln>
            <a:solidFill>
              <a:srgbClr val="3465A4"/>
            </a:solidFill>
          </a:ln>
          <a:effectLst>
            <a:outerShdw dist="103350" dir="2700000">
              <a:srgbClr val="808080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0" y="6486120"/>
            <a:ext cx="54680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@Datauy e innovación pública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8686800" y="6492960"/>
            <a:ext cx="455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3"/>
          <p:cNvSpPr/>
          <p:nvPr/>
        </p:nvSpPr>
        <p:spPr>
          <a:xfrm>
            <a:off x="2252160" y="-34560"/>
            <a:ext cx="6771600" cy="90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4" name="233 Imagen"/>
          <p:cNvPicPr/>
          <p:nvPr/>
        </p:nvPicPr>
        <p:blipFill>
          <a:blip r:embed="rId2" cstate="print"/>
          <a:stretch/>
        </p:blipFill>
        <p:spPr>
          <a:xfrm>
            <a:off x="1737360" y="914400"/>
            <a:ext cx="5757120" cy="2654280"/>
          </a:xfrm>
          <a:prstGeom prst="rect">
            <a:avLst/>
          </a:prstGeom>
          <a:ln>
            <a:noFill/>
          </a:ln>
        </p:spPr>
      </p:pic>
      <p:sp>
        <p:nvSpPr>
          <p:cNvPr id="235" name="CustomShape 4"/>
          <p:cNvSpPr/>
          <p:nvPr/>
        </p:nvSpPr>
        <p:spPr>
          <a:xfrm>
            <a:off x="1005840" y="3921480"/>
            <a:ext cx="7131240" cy="156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9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“Una sociedad más justa no puede prescindir de la participación de personas informadas. Para ésto son fundamentales la información pública, los datos abiertos, la transparencia y la tecnología cívica, desde donde pretendemos aportar.”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0" y="6486120"/>
            <a:ext cx="54680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@Datauy e innovación pública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8686800" y="6492960"/>
            <a:ext cx="455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"/>
          <p:cNvSpPr/>
          <p:nvPr/>
        </p:nvSpPr>
        <p:spPr>
          <a:xfrm>
            <a:off x="2252160" y="-34560"/>
            <a:ext cx="6771600" cy="90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9" name="238 Imagen"/>
          <p:cNvPicPr/>
          <p:nvPr/>
        </p:nvPicPr>
        <p:blipFill>
          <a:blip r:embed="rId2" cstate="print"/>
          <a:stretch/>
        </p:blipFill>
        <p:spPr>
          <a:xfrm>
            <a:off x="2233080" y="1371600"/>
            <a:ext cx="4765680" cy="2197080"/>
          </a:xfrm>
          <a:prstGeom prst="rect">
            <a:avLst/>
          </a:prstGeom>
          <a:ln>
            <a:noFill/>
          </a:ln>
        </p:spPr>
      </p:pic>
      <p:sp>
        <p:nvSpPr>
          <p:cNvPr id="240" name="CustomShape 4"/>
          <p:cNvSpPr/>
          <p:nvPr/>
        </p:nvSpPr>
        <p:spPr>
          <a:xfrm>
            <a:off x="1005840" y="3921480"/>
            <a:ext cx="7131240" cy="156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9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“Una sociedad más justa no puede prescindir de la participación de personas informadas. Para ésto son fundamentales la información pública, los datos abiertos, la transparencia y la tecnología cívica, desde donde pretendemos aportar.”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363960" y="10836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Participación de la RGA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Grupo de Trabajo de Gobierno Abierto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Representados por integragrantes de Gobierno, Academia y Sociedad Civil.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Diseño del plan Nacional de Gobierno Abierto.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Grupo de Trabajo de Datos Abiertos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Representados por integragrantes de Gobierno, Academia y Sociedad Civil.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6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Diseño del plan Nacional de Gobierno Abierto.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0" y="6486120"/>
            <a:ext cx="54680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@Datauy e innovación pública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8686800" y="6492960"/>
            <a:ext cx="455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4"/>
          <p:cNvSpPr/>
          <p:nvPr/>
        </p:nvSpPr>
        <p:spPr>
          <a:xfrm>
            <a:off x="2252160" y="-34560"/>
            <a:ext cx="6771600" cy="90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0" y="6486120"/>
            <a:ext cx="54680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@Datauy e innovación pública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8686800" y="6492960"/>
            <a:ext cx="455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3"/>
          <p:cNvSpPr/>
          <p:nvPr/>
        </p:nvSpPr>
        <p:spPr>
          <a:xfrm>
            <a:off x="2252160" y="-34560"/>
            <a:ext cx="6771600" cy="90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4"/>
          <p:cNvSpPr/>
          <p:nvPr/>
        </p:nvSpPr>
        <p:spPr>
          <a:xfrm>
            <a:off x="1005840" y="3921480"/>
            <a:ext cx="7131240" cy="156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9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“En el futuro, se ampliará el proyecto para la inclusión de componentes que permitan acceso a más información sobre prestadores, así como un espacio de contacto directo de los usuarios con el MSP (Retroalimentación)”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9" name="248 Imagen"/>
          <p:cNvPicPr/>
          <p:nvPr/>
        </p:nvPicPr>
        <p:blipFill>
          <a:blip r:embed="rId2" cstate="print"/>
          <a:stretch/>
        </p:blipFill>
        <p:spPr>
          <a:xfrm>
            <a:off x="1698120" y="-365760"/>
            <a:ext cx="5832720" cy="583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0" y="6486120"/>
            <a:ext cx="54680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@Datauy e innovación pública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8686800" y="6492960"/>
            <a:ext cx="455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3"/>
          <p:cNvSpPr/>
          <p:nvPr/>
        </p:nvSpPr>
        <p:spPr>
          <a:xfrm>
            <a:off x="2252160" y="-34560"/>
            <a:ext cx="6771600" cy="90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4"/>
          <p:cNvSpPr/>
          <p:nvPr/>
        </p:nvSpPr>
        <p:spPr>
          <a:xfrm>
            <a:off x="1005840" y="3921480"/>
            <a:ext cx="7131240" cy="19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9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“Por Mi Barrio es una plataforma para hacer reclamos en linea … para asegurar su solución y recibir notificaciones de avance. Aporta un componente de transparencia gracias a la visibilidad de todos los reclamos y un canal de comunicación directa  al gobierno para mostrar su cumplimiento. ”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4" name="253 Imagen"/>
          <p:cNvPicPr/>
          <p:nvPr/>
        </p:nvPicPr>
        <p:blipFill>
          <a:blip r:embed="rId2" cstate="print"/>
          <a:stretch/>
        </p:blipFill>
        <p:spPr>
          <a:xfrm>
            <a:off x="2944440" y="658440"/>
            <a:ext cx="3363840" cy="336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363960" y="10836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Arquitectura en Montevideo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0" y="6486120"/>
            <a:ext cx="54680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@Datauy e innovación pública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8686800" y="6492960"/>
            <a:ext cx="455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4"/>
          <p:cNvSpPr/>
          <p:nvPr/>
        </p:nvSpPr>
        <p:spPr>
          <a:xfrm>
            <a:off x="2252160" y="-34560"/>
            <a:ext cx="6771600" cy="90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9" name="Shape 36"/>
          <p:cNvPicPr/>
          <p:nvPr/>
        </p:nvPicPr>
        <p:blipFill>
          <a:blip r:embed="rId2" cstate="print"/>
          <a:stretch/>
        </p:blipFill>
        <p:spPr>
          <a:xfrm>
            <a:off x="4846320" y="1914840"/>
            <a:ext cx="1863720" cy="552960"/>
          </a:xfrm>
          <a:prstGeom prst="rect">
            <a:avLst/>
          </a:prstGeom>
          <a:ln>
            <a:noFill/>
          </a:ln>
        </p:spPr>
      </p:pic>
      <p:pic>
        <p:nvPicPr>
          <p:cNvPr id="260" name="Shape 37"/>
          <p:cNvPicPr/>
          <p:nvPr/>
        </p:nvPicPr>
        <p:blipFill>
          <a:blip r:embed="rId3" cstate="print"/>
          <a:stretch/>
        </p:blipFill>
        <p:spPr>
          <a:xfrm>
            <a:off x="4846320" y="5389560"/>
            <a:ext cx="1694520" cy="552960"/>
          </a:xfrm>
          <a:prstGeom prst="rect">
            <a:avLst/>
          </a:prstGeom>
          <a:ln>
            <a:noFill/>
          </a:ln>
        </p:spPr>
      </p:pic>
      <p:sp>
        <p:nvSpPr>
          <p:cNvPr id="261" name="CustomShape 5"/>
          <p:cNvSpPr/>
          <p:nvPr/>
        </p:nvSpPr>
        <p:spPr>
          <a:xfrm>
            <a:off x="3017520" y="4480560"/>
            <a:ext cx="1553400" cy="1127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6"/>
          <p:cNvSpPr/>
          <p:nvPr/>
        </p:nvSpPr>
        <p:spPr>
          <a:xfrm rot="5401800">
            <a:off x="3291120" y="2286000"/>
            <a:ext cx="1005480" cy="1553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3" name="Shape 35"/>
          <p:cNvPicPr/>
          <p:nvPr/>
        </p:nvPicPr>
        <p:blipFill>
          <a:blip r:embed="rId4" cstate="print"/>
          <a:stretch/>
        </p:blipFill>
        <p:spPr>
          <a:xfrm>
            <a:off x="694440" y="3071880"/>
            <a:ext cx="2779200" cy="2779200"/>
          </a:xfrm>
          <a:prstGeom prst="rect">
            <a:avLst/>
          </a:prstGeom>
          <a:ln>
            <a:noFill/>
          </a:ln>
        </p:spPr>
      </p:pic>
      <p:sp>
        <p:nvSpPr>
          <p:cNvPr id="264" name="CustomShape 7"/>
          <p:cNvSpPr/>
          <p:nvPr/>
        </p:nvSpPr>
        <p:spPr>
          <a:xfrm rot="5310600">
            <a:off x="3748320" y="3382920"/>
            <a:ext cx="1800" cy="1462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5" name="Shape 36"/>
          <p:cNvPicPr/>
          <p:nvPr/>
        </p:nvPicPr>
        <p:blipFill>
          <a:blip r:embed="rId2" cstate="print"/>
          <a:stretch/>
        </p:blipFill>
        <p:spPr>
          <a:xfrm>
            <a:off x="4846320" y="3657600"/>
            <a:ext cx="1863720" cy="552960"/>
          </a:xfrm>
          <a:prstGeom prst="rect">
            <a:avLst/>
          </a:prstGeom>
          <a:ln>
            <a:noFill/>
          </a:ln>
        </p:spPr>
      </p:pic>
      <p:sp>
        <p:nvSpPr>
          <p:cNvPr id="266" name="CustomShape 8"/>
          <p:cNvSpPr/>
          <p:nvPr/>
        </p:nvSpPr>
        <p:spPr>
          <a:xfrm>
            <a:off x="4754880" y="2560320"/>
            <a:ext cx="2376360" cy="48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3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Plataformas en producción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9"/>
          <p:cNvSpPr/>
          <p:nvPr/>
        </p:nvSpPr>
        <p:spPr>
          <a:xfrm>
            <a:off x="4754880" y="4264920"/>
            <a:ext cx="2376360" cy="48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3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Plataformas en desarrollo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63960" y="10836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Nuevas funcionalidades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0" y="6486120"/>
            <a:ext cx="54680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@Datauy e innovación pública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8686800" y="6492960"/>
            <a:ext cx="455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4"/>
          <p:cNvSpPr/>
          <p:nvPr/>
        </p:nvSpPr>
        <p:spPr>
          <a:xfrm>
            <a:off x="2252160" y="-34560"/>
            <a:ext cx="6771600" cy="90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2" name="Shape 146"/>
          <p:cNvPicPr/>
          <p:nvPr/>
        </p:nvPicPr>
        <p:blipFill>
          <a:blip r:embed="rId2" cstate="print"/>
          <a:stretch/>
        </p:blipFill>
        <p:spPr>
          <a:xfrm>
            <a:off x="1506600" y="1737360"/>
            <a:ext cx="3708720" cy="2256840"/>
          </a:xfrm>
          <a:prstGeom prst="rect">
            <a:avLst/>
          </a:prstGeom>
          <a:ln>
            <a:noFill/>
          </a:ln>
        </p:spPr>
      </p:pic>
      <p:pic>
        <p:nvPicPr>
          <p:cNvPr id="273" name="Shape 147"/>
          <p:cNvPicPr/>
          <p:nvPr/>
        </p:nvPicPr>
        <p:blipFill>
          <a:blip r:embed="rId3" cstate="print"/>
          <a:stretch/>
        </p:blipFill>
        <p:spPr>
          <a:xfrm>
            <a:off x="731520" y="4232880"/>
            <a:ext cx="4484160" cy="1993320"/>
          </a:xfrm>
          <a:prstGeom prst="rect">
            <a:avLst/>
          </a:prstGeom>
          <a:ln>
            <a:noFill/>
          </a:ln>
        </p:spPr>
      </p:pic>
      <p:pic>
        <p:nvPicPr>
          <p:cNvPr id="274" name="Shape 148"/>
          <p:cNvPicPr/>
          <p:nvPr/>
        </p:nvPicPr>
        <p:blipFill>
          <a:blip r:embed="rId4" cstate="print"/>
          <a:stretch/>
        </p:blipFill>
        <p:spPr>
          <a:xfrm>
            <a:off x="6211440" y="2345400"/>
            <a:ext cx="2328120" cy="388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434</Words>
  <Application>Microsoft Office PowerPoint</Application>
  <PresentationFormat>Presentación en pantalla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Subsecretaría de Planeación y Evaluación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Brenda Palomera</dc:creator>
  <dc:description/>
  <cp:lastModifiedBy>Adri</cp:lastModifiedBy>
  <cp:revision>28</cp:revision>
  <dcterms:created xsi:type="dcterms:W3CDTF">2016-07-19T16:09:08Z</dcterms:created>
  <dcterms:modified xsi:type="dcterms:W3CDTF">2016-08-31T23:39:35Z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Subsecretaría de Planeación y Evaluación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</vt:i4>
  </property>
</Properties>
</file>